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303" r:id="rId2"/>
    <p:sldId id="304" r:id="rId3"/>
    <p:sldId id="256" r:id="rId4"/>
    <p:sldId id="257" r:id="rId5"/>
    <p:sldId id="305" r:id="rId6"/>
    <p:sldId id="276" r:id="rId7"/>
    <p:sldId id="259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90" r:id="rId22"/>
    <p:sldId id="294" r:id="rId23"/>
    <p:sldId id="293" r:id="rId24"/>
    <p:sldId id="295" r:id="rId25"/>
    <p:sldId id="292" r:id="rId26"/>
    <p:sldId id="307" r:id="rId27"/>
    <p:sldId id="302" r:id="rId28"/>
    <p:sldId id="308" r:id="rId29"/>
    <p:sldId id="309" r:id="rId30"/>
    <p:sldId id="310" r:id="rId31"/>
    <p:sldId id="300" r:id="rId32"/>
    <p:sldId id="296" r:id="rId3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 Black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 Black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 Black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 Black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91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4" name="Group 2"/>
          <p:cNvGrpSpPr>
            <a:grpSpLocks/>
          </p:cNvGrpSpPr>
          <p:nvPr/>
        </p:nvGrpSpPr>
        <p:grpSpPr bwMode="auto">
          <a:xfrm>
            <a:off x="2084388" y="296863"/>
            <a:ext cx="6823075" cy="5353050"/>
            <a:chOff x="1313" y="187"/>
            <a:chExt cx="4298" cy="3372"/>
          </a:xfrm>
        </p:grpSpPr>
        <p:grpSp>
          <p:nvGrpSpPr>
            <p:cNvPr id="49155" name="Group 3"/>
            <p:cNvGrpSpPr>
              <a:grpSpLocks/>
            </p:cNvGrpSpPr>
            <p:nvPr/>
          </p:nvGrpSpPr>
          <p:grpSpPr bwMode="auto">
            <a:xfrm>
              <a:off x="2194" y="601"/>
              <a:ext cx="596" cy="447"/>
              <a:chOff x="0" y="0"/>
              <a:chExt cx="768" cy="576"/>
            </a:xfrm>
          </p:grpSpPr>
          <p:sp>
            <p:nvSpPr>
              <p:cNvPr id="49156" name="Oval 4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9157" name="Oval 5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49158" name="Group 6"/>
            <p:cNvGrpSpPr>
              <a:grpSpLocks/>
            </p:cNvGrpSpPr>
            <p:nvPr/>
          </p:nvGrpSpPr>
          <p:grpSpPr bwMode="auto">
            <a:xfrm>
              <a:off x="1313" y="187"/>
              <a:ext cx="4298" cy="3372"/>
              <a:chOff x="0" y="0"/>
              <a:chExt cx="5533" cy="4341"/>
            </a:xfrm>
          </p:grpSpPr>
          <p:grpSp>
            <p:nvGrpSpPr>
              <p:cNvPr id="49159" name="Group 7"/>
              <p:cNvGrpSpPr>
                <a:grpSpLocks/>
              </p:cNvGrpSpPr>
              <p:nvPr/>
            </p:nvGrpSpPr>
            <p:grpSpPr bwMode="auto">
              <a:xfrm>
                <a:off x="0" y="0"/>
                <a:ext cx="5470" cy="4341"/>
                <a:chOff x="0" y="0"/>
                <a:chExt cx="5470" cy="4341"/>
              </a:xfrm>
            </p:grpSpPr>
            <p:grpSp>
              <p:nvGrpSpPr>
                <p:cNvPr id="49160" name="Group 8"/>
                <p:cNvGrpSpPr>
                  <a:grpSpLocks/>
                </p:cNvGrpSpPr>
                <p:nvPr/>
              </p:nvGrpSpPr>
              <p:grpSpPr bwMode="auto">
                <a:xfrm>
                  <a:off x="1339" y="786"/>
                  <a:ext cx="2919" cy="2151"/>
                  <a:chOff x="1265" y="814"/>
                  <a:chExt cx="2919" cy="2151"/>
                </a:xfrm>
              </p:grpSpPr>
              <p:sp>
                <p:nvSpPr>
                  <p:cNvPr id="49161" name="Oval 9"/>
                  <p:cNvSpPr>
                    <a:spLocks noChangeArrowheads="1"/>
                  </p:cNvSpPr>
                  <p:nvPr/>
                </p:nvSpPr>
                <p:spPr bwMode="hidden">
                  <a:xfrm>
                    <a:off x="1265" y="814"/>
                    <a:ext cx="2919" cy="2151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bg2"/>
                      </a:gs>
                      <a:gs pos="100000">
                        <a:schemeClr val="bg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9162" name="Oval 10"/>
                  <p:cNvSpPr>
                    <a:spLocks noChangeArrowheads="1"/>
                  </p:cNvSpPr>
                  <p:nvPr/>
                </p:nvSpPr>
                <p:spPr bwMode="hidden">
                  <a:xfrm>
                    <a:off x="2380" y="1601"/>
                    <a:ext cx="579" cy="406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bg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9163" name="Group 11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5470" cy="4341"/>
                  <a:chOff x="0" y="0"/>
                  <a:chExt cx="5470" cy="4341"/>
                </a:xfrm>
              </p:grpSpPr>
              <p:grpSp>
                <p:nvGrpSpPr>
                  <p:cNvPr id="49164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3545" y="1502"/>
                    <a:ext cx="1258" cy="2327"/>
                    <a:chOff x="3471" y="1530"/>
                    <a:chExt cx="1258" cy="2327"/>
                  </a:xfrm>
                </p:grpSpPr>
                <p:sp>
                  <p:nvSpPr>
                    <p:cNvPr id="49165" name="Freeform 13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2765" y="2236"/>
                      <a:ext cx="1724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9166" name="Freeform 14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4021" y="3150"/>
                      <a:ext cx="925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9167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2938" y="1991"/>
                    <a:ext cx="2463" cy="1332"/>
                    <a:chOff x="2864" y="2019"/>
                    <a:chExt cx="2463" cy="1332"/>
                  </a:xfrm>
                </p:grpSpPr>
                <p:sp>
                  <p:nvSpPr>
                    <p:cNvPr id="49168" name="Freeform 16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2864" y="2019"/>
                      <a:ext cx="1814" cy="34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9169" name="Freeform 17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4353" y="2806"/>
                      <a:ext cx="974" cy="54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9170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2971" y="1804"/>
                    <a:ext cx="2477" cy="1064"/>
                    <a:chOff x="2897" y="1832"/>
                    <a:chExt cx="2477" cy="1064"/>
                  </a:xfrm>
                </p:grpSpPr>
                <p:sp>
                  <p:nvSpPr>
                    <p:cNvPr id="49171" name="Freeform 19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2897" y="1832"/>
                      <a:ext cx="1736" cy="3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9172" name="Freeform 20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4442" y="2420"/>
                      <a:ext cx="932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9173" name="Group 21"/>
                  <p:cNvGrpSpPr>
                    <a:grpSpLocks/>
                  </p:cNvGrpSpPr>
                  <p:nvPr/>
                </p:nvGrpSpPr>
                <p:grpSpPr bwMode="auto">
                  <a:xfrm>
                    <a:off x="2998" y="1608"/>
                    <a:ext cx="2472" cy="927"/>
                    <a:chOff x="2924" y="1636"/>
                    <a:chExt cx="2472" cy="927"/>
                  </a:xfrm>
                </p:grpSpPr>
                <p:sp>
                  <p:nvSpPr>
                    <p:cNvPr id="49174" name="Freeform 22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2924" y="1636"/>
                      <a:ext cx="1677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9175" name="Freeform 23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4495" y="2037"/>
                      <a:ext cx="901" cy="52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9176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3032" y="1386"/>
                    <a:ext cx="2342" cy="657"/>
                    <a:chOff x="2958" y="1414"/>
                    <a:chExt cx="2342" cy="657"/>
                  </a:xfrm>
                </p:grpSpPr>
                <p:sp>
                  <p:nvSpPr>
                    <p:cNvPr id="49177" name="Freeform 25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2958" y="1414"/>
                      <a:ext cx="1545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9178" name="Freeform 26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4470" y="1582"/>
                      <a:ext cx="830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9179" name="Group 27"/>
                  <p:cNvGrpSpPr>
                    <a:grpSpLocks/>
                  </p:cNvGrpSpPr>
                  <p:nvPr/>
                </p:nvGrpSpPr>
                <p:grpSpPr bwMode="auto">
                  <a:xfrm>
                    <a:off x="3057" y="1241"/>
                    <a:ext cx="2150" cy="343"/>
                    <a:chOff x="2983" y="1269"/>
                    <a:chExt cx="2150" cy="343"/>
                  </a:xfrm>
                </p:grpSpPr>
                <p:sp>
                  <p:nvSpPr>
                    <p:cNvPr id="49180" name="Freeform 28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2983" y="1289"/>
                      <a:ext cx="1404" cy="21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9181" name="Freeform 29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4379" y="1269"/>
                      <a:ext cx="754" cy="343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9182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3012" y="889"/>
                    <a:ext cx="1879" cy="427"/>
                    <a:chOff x="2938" y="917"/>
                    <a:chExt cx="1879" cy="427"/>
                  </a:xfrm>
                </p:grpSpPr>
                <p:sp>
                  <p:nvSpPr>
                    <p:cNvPr id="49183" name="Freeform 31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2938" y="1129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9184" name="Freeform 32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4155" y="917"/>
                      <a:ext cx="662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9185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711" y="1625"/>
                    <a:ext cx="1257" cy="2326"/>
                    <a:chOff x="637" y="1653"/>
                    <a:chExt cx="1257" cy="2326"/>
                  </a:xfrm>
                </p:grpSpPr>
                <p:sp>
                  <p:nvSpPr>
                    <p:cNvPr id="49186" name="Freeform 34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876" y="2359"/>
                      <a:ext cx="1724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9187" name="Freeform 35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419" y="3272"/>
                      <a:ext cx="925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9188" name="Group 36"/>
                  <p:cNvGrpSpPr>
                    <a:grpSpLocks/>
                  </p:cNvGrpSpPr>
                  <p:nvPr/>
                </p:nvGrpSpPr>
                <p:grpSpPr bwMode="auto">
                  <a:xfrm>
                    <a:off x="69" y="2168"/>
                    <a:ext cx="2463" cy="1332"/>
                    <a:chOff x="-5" y="2196"/>
                    <a:chExt cx="2463" cy="1332"/>
                  </a:xfrm>
                </p:grpSpPr>
                <p:sp>
                  <p:nvSpPr>
                    <p:cNvPr id="49189" name="Freeform 37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644" y="2196"/>
                      <a:ext cx="1814" cy="347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9190" name="Freeform 38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-5" y="2983"/>
                      <a:ext cx="974" cy="54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9191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22" y="1981"/>
                    <a:ext cx="2477" cy="1064"/>
                    <a:chOff x="-52" y="2009"/>
                    <a:chExt cx="2477" cy="1064"/>
                  </a:xfrm>
                </p:grpSpPr>
                <p:sp>
                  <p:nvSpPr>
                    <p:cNvPr id="49192" name="Freeform 40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689" y="2009"/>
                      <a:ext cx="1736" cy="3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9193" name="Freeform 41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-52" y="2597"/>
                      <a:ext cx="932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9194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0" y="1785"/>
                    <a:ext cx="2472" cy="927"/>
                    <a:chOff x="-74" y="1813"/>
                    <a:chExt cx="2472" cy="927"/>
                  </a:xfrm>
                </p:grpSpPr>
                <p:sp>
                  <p:nvSpPr>
                    <p:cNvPr id="49195" name="Freeform 43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721" y="1813"/>
                      <a:ext cx="1677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9196" name="Freeform 44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-74" y="2214"/>
                      <a:ext cx="901" cy="52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9197" name="Group 45"/>
                  <p:cNvGrpSpPr>
                    <a:grpSpLocks/>
                  </p:cNvGrpSpPr>
                  <p:nvPr/>
                </p:nvGrpSpPr>
                <p:grpSpPr bwMode="auto">
                  <a:xfrm>
                    <a:off x="96" y="1563"/>
                    <a:ext cx="2342" cy="657"/>
                    <a:chOff x="22" y="1591"/>
                    <a:chExt cx="2342" cy="657"/>
                  </a:xfrm>
                </p:grpSpPr>
                <p:sp>
                  <p:nvSpPr>
                    <p:cNvPr id="49198" name="Freeform 46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819" y="1591"/>
                      <a:ext cx="1545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9199" name="Freeform 47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22" y="1759"/>
                      <a:ext cx="830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9200" name="Group 48"/>
                  <p:cNvGrpSpPr>
                    <a:grpSpLocks/>
                  </p:cNvGrpSpPr>
                  <p:nvPr/>
                </p:nvGrpSpPr>
                <p:grpSpPr bwMode="auto">
                  <a:xfrm>
                    <a:off x="263" y="1418"/>
                    <a:ext cx="2150" cy="343"/>
                    <a:chOff x="189" y="1446"/>
                    <a:chExt cx="2150" cy="343"/>
                  </a:xfrm>
                </p:grpSpPr>
                <p:sp>
                  <p:nvSpPr>
                    <p:cNvPr id="49201" name="Freeform 49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935" y="1466"/>
                      <a:ext cx="1404" cy="21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9202" name="Freeform 50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189" y="1446"/>
                      <a:ext cx="754" cy="343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9203" name="Group 51"/>
                  <p:cNvGrpSpPr>
                    <a:grpSpLocks/>
                  </p:cNvGrpSpPr>
                  <p:nvPr/>
                </p:nvGrpSpPr>
                <p:grpSpPr bwMode="auto">
                  <a:xfrm>
                    <a:off x="579" y="1066"/>
                    <a:ext cx="1879" cy="427"/>
                    <a:chOff x="505" y="1094"/>
                    <a:chExt cx="1879" cy="427"/>
                  </a:xfrm>
                </p:grpSpPr>
                <p:sp>
                  <p:nvSpPr>
                    <p:cNvPr id="49204" name="Freeform 52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1151" y="1306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9205" name="Freeform 53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505" y="1094"/>
                      <a:ext cx="662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9206" name="Group 54"/>
                  <p:cNvGrpSpPr>
                    <a:grpSpLocks/>
                  </p:cNvGrpSpPr>
                  <p:nvPr/>
                </p:nvGrpSpPr>
                <p:grpSpPr bwMode="auto">
                  <a:xfrm>
                    <a:off x="690" y="871"/>
                    <a:ext cx="1850" cy="554"/>
                    <a:chOff x="616" y="899"/>
                    <a:chExt cx="1850" cy="554"/>
                  </a:xfrm>
                </p:grpSpPr>
                <p:sp>
                  <p:nvSpPr>
                    <p:cNvPr id="49207" name="Freeform 55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1233" y="1238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9208" name="Freeform 56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616" y="899"/>
                      <a:ext cx="662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9209" name="Group 57"/>
                  <p:cNvGrpSpPr>
                    <a:grpSpLocks/>
                  </p:cNvGrpSpPr>
                  <p:nvPr/>
                </p:nvGrpSpPr>
                <p:grpSpPr bwMode="auto">
                  <a:xfrm>
                    <a:off x="911" y="589"/>
                    <a:ext cx="1767" cy="743"/>
                    <a:chOff x="911" y="589"/>
                    <a:chExt cx="1767" cy="743"/>
                  </a:xfrm>
                </p:grpSpPr>
                <p:sp>
                  <p:nvSpPr>
                    <p:cNvPr id="49210" name="Freeform 58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1445" y="1117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9211" name="Freeform 59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911" y="589"/>
                      <a:ext cx="662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9212" name="Group 60"/>
                  <p:cNvGrpSpPr>
                    <a:grpSpLocks/>
                  </p:cNvGrpSpPr>
                  <p:nvPr/>
                </p:nvGrpSpPr>
                <p:grpSpPr bwMode="auto">
                  <a:xfrm>
                    <a:off x="1120" y="300"/>
                    <a:ext cx="1693" cy="892"/>
                    <a:chOff x="1120" y="300"/>
                    <a:chExt cx="1693" cy="892"/>
                  </a:xfrm>
                </p:grpSpPr>
                <p:sp>
                  <p:nvSpPr>
                    <p:cNvPr id="49213" name="Freeform 61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562" y="977"/>
                      <a:ext cx="125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9214" name="Freeform 62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120" y="300"/>
                      <a:ext cx="672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9215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707" y="76"/>
                    <a:ext cx="778" cy="1512"/>
                    <a:chOff x="1633" y="104"/>
                    <a:chExt cx="778" cy="1512"/>
                  </a:xfrm>
                </p:grpSpPr>
                <p:sp>
                  <p:nvSpPr>
                    <p:cNvPr id="49216" name="Freeform 64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754" y="958"/>
                      <a:ext cx="1100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9217" name="Freeform 65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506" y="231"/>
                      <a:ext cx="591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9218" name="Group 66"/>
                  <p:cNvGrpSpPr>
                    <a:grpSpLocks/>
                  </p:cNvGrpSpPr>
                  <p:nvPr/>
                </p:nvGrpSpPr>
                <p:grpSpPr bwMode="auto">
                  <a:xfrm>
                    <a:off x="2009" y="0"/>
                    <a:ext cx="634" cy="1534"/>
                    <a:chOff x="1935" y="28"/>
                    <a:chExt cx="634" cy="1534"/>
                  </a:xfrm>
                </p:grpSpPr>
                <p:sp>
                  <p:nvSpPr>
                    <p:cNvPr id="49219" name="Freeform 67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931" y="924"/>
                      <a:ext cx="106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9220" name="Freeform 68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819" y="144"/>
                      <a:ext cx="570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9221" name="Group 69"/>
                  <p:cNvGrpSpPr>
                    <a:grpSpLocks/>
                  </p:cNvGrpSpPr>
                  <p:nvPr/>
                </p:nvGrpSpPr>
                <p:grpSpPr bwMode="auto">
                  <a:xfrm>
                    <a:off x="2896" y="644"/>
                    <a:ext cx="1845" cy="566"/>
                    <a:chOff x="2822" y="672"/>
                    <a:chExt cx="1845" cy="566"/>
                  </a:xfrm>
                </p:grpSpPr>
                <p:sp>
                  <p:nvSpPr>
                    <p:cNvPr id="49222" name="Freeform 70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2822" y="1023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9223" name="Freeform 71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4005" y="672"/>
                      <a:ext cx="662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9224" name="Group 72"/>
                  <p:cNvGrpSpPr>
                    <a:grpSpLocks/>
                  </p:cNvGrpSpPr>
                  <p:nvPr/>
                </p:nvGrpSpPr>
                <p:grpSpPr bwMode="auto">
                  <a:xfrm>
                    <a:off x="2757" y="417"/>
                    <a:ext cx="1781" cy="717"/>
                    <a:chOff x="2683" y="445"/>
                    <a:chExt cx="1781" cy="717"/>
                  </a:xfrm>
                </p:grpSpPr>
                <p:sp>
                  <p:nvSpPr>
                    <p:cNvPr id="49225" name="Freeform 73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2683" y="947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9226" name="Freeform 74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3802" y="445"/>
                      <a:ext cx="662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49227" name="Freeform 75"/>
                  <p:cNvSpPr>
                    <a:spLocks/>
                  </p:cNvSpPr>
                  <p:nvPr/>
                </p:nvSpPr>
                <p:spPr bwMode="hidden">
                  <a:xfrm rot="4578755" flipH="1">
                    <a:off x="2175" y="949"/>
                    <a:ext cx="1027" cy="14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9228" name="Freeform 76"/>
                  <p:cNvSpPr>
                    <a:spLocks/>
                  </p:cNvSpPr>
                  <p:nvPr/>
                </p:nvSpPr>
                <p:spPr bwMode="hidden">
                  <a:xfrm rot="4578755" flipH="1">
                    <a:off x="2199" y="196"/>
                    <a:ext cx="552" cy="22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49229" name="Group 77"/>
                  <p:cNvGrpSpPr>
                    <a:grpSpLocks/>
                  </p:cNvGrpSpPr>
                  <p:nvPr/>
                </p:nvGrpSpPr>
                <p:grpSpPr bwMode="auto">
                  <a:xfrm>
                    <a:off x="2874" y="13"/>
                    <a:ext cx="640" cy="1520"/>
                    <a:chOff x="2800" y="41"/>
                    <a:chExt cx="640" cy="1520"/>
                  </a:xfrm>
                </p:grpSpPr>
                <p:sp>
                  <p:nvSpPr>
                    <p:cNvPr id="49230" name="Freeform 78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2361" y="938"/>
                      <a:ext cx="1062" cy="18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9231" name="Freeform 79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3011" y="181"/>
                      <a:ext cx="570" cy="2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9232" name="Group 80"/>
                  <p:cNvGrpSpPr>
                    <a:grpSpLocks/>
                  </p:cNvGrpSpPr>
                  <p:nvPr/>
                </p:nvGrpSpPr>
                <p:grpSpPr bwMode="auto">
                  <a:xfrm>
                    <a:off x="3008" y="135"/>
                    <a:ext cx="1017" cy="1464"/>
                    <a:chOff x="2934" y="163"/>
                    <a:chExt cx="1017" cy="1464"/>
                  </a:xfrm>
                </p:grpSpPr>
                <p:sp>
                  <p:nvSpPr>
                    <p:cNvPr id="49233" name="Freeform 81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2491" y="915"/>
                      <a:ext cx="1155" cy="27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9234" name="Freeform 82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3430" y="261"/>
                      <a:ext cx="620" cy="423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9235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2804" y="4"/>
                    <a:ext cx="243" cy="1448"/>
                    <a:chOff x="2730" y="32"/>
                    <a:chExt cx="243" cy="1448"/>
                  </a:xfrm>
                </p:grpSpPr>
                <p:sp>
                  <p:nvSpPr>
                    <p:cNvPr id="49236" name="Freeform 84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296" y="960"/>
                      <a:ext cx="954" cy="8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9237" name="Freeform 85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650" y="220"/>
                      <a:ext cx="512" cy="1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9238" name="Group 86"/>
                  <p:cNvGrpSpPr>
                    <a:grpSpLocks/>
                  </p:cNvGrpSpPr>
                  <p:nvPr/>
                </p:nvGrpSpPr>
                <p:grpSpPr bwMode="auto">
                  <a:xfrm>
                    <a:off x="1017" y="1741"/>
                    <a:ext cx="1085" cy="2450"/>
                    <a:chOff x="943" y="1769"/>
                    <a:chExt cx="1085" cy="2450"/>
                  </a:xfrm>
                </p:grpSpPr>
                <p:sp>
                  <p:nvSpPr>
                    <p:cNvPr id="49239" name="Freeform 87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1010" y="2475"/>
                      <a:ext cx="1724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9240" name="Freeform 88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725" y="3512"/>
                      <a:ext cx="925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9241" name="Group 89"/>
                  <p:cNvGrpSpPr>
                    <a:grpSpLocks/>
                  </p:cNvGrpSpPr>
                  <p:nvPr/>
                </p:nvGrpSpPr>
                <p:grpSpPr bwMode="auto">
                  <a:xfrm>
                    <a:off x="1529" y="1908"/>
                    <a:ext cx="766" cy="2373"/>
                    <a:chOff x="1455" y="1936"/>
                    <a:chExt cx="766" cy="2373"/>
                  </a:xfrm>
                </p:grpSpPr>
                <p:sp>
                  <p:nvSpPr>
                    <p:cNvPr id="49242" name="Freeform 90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67" y="2578"/>
                      <a:ext cx="1595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9243" name="Freeform 91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72" y="3636"/>
                      <a:ext cx="856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9244" name="Group 92"/>
                  <p:cNvGrpSpPr>
                    <a:grpSpLocks/>
                  </p:cNvGrpSpPr>
                  <p:nvPr/>
                </p:nvGrpSpPr>
                <p:grpSpPr bwMode="auto">
                  <a:xfrm rot="88588">
                    <a:off x="2061" y="1962"/>
                    <a:ext cx="459" cy="2329"/>
                    <a:chOff x="1956" y="1990"/>
                    <a:chExt cx="492" cy="2604"/>
                  </a:xfrm>
                </p:grpSpPr>
                <p:sp>
                  <p:nvSpPr>
                    <p:cNvPr id="49245" name="Freeform 93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442" y="2695"/>
                      <a:ext cx="1711" cy="30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9246" name="Freeform 94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734" y="3898"/>
                      <a:ext cx="918" cy="473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9247" name="Group 95"/>
                  <p:cNvGrpSpPr>
                    <a:grpSpLocks/>
                  </p:cNvGrpSpPr>
                  <p:nvPr/>
                </p:nvGrpSpPr>
                <p:grpSpPr bwMode="auto">
                  <a:xfrm>
                    <a:off x="3408" y="1689"/>
                    <a:ext cx="1125" cy="2426"/>
                    <a:chOff x="3334" y="1717"/>
                    <a:chExt cx="1125" cy="2426"/>
                  </a:xfrm>
                </p:grpSpPr>
                <p:sp>
                  <p:nvSpPr>
                    <p:cNvPr id="49248" name="Freeform 96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2628" y="2423"/>
                      <a:ext cx="1724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9249" name="Freeform 97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3751" y="3436"/>
                      <a:ext cx="925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9250" name="Group 98"/>
                  <p:cNvGrpSpPr>
                    <a:grpSpLocks/>
                  </p:cNvGrpSpPr>
                  <p:nvPr/>
                </p:nvGrpSpPr>
                <p:grpSpPr bwMode="auto">
                  <a:xfrm>
                    <a:off x="3255" y="1838"/>
                    <a:ext cx="883" cy="2426"/>
                    <a:chOff x="3181" y="1866"/>
                    <a:chExt cx="883" cy="2426"/>
                  </a:xfrm>
                </p:grpSpPr>
                <p:sp>
                  <p:nvSpPr>
                    <p:cNvPr id="49251" name="Freeform 99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2506" y="2541"/>
                      <a:ext cx="1650" cy="29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9252" name="Freeform 100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3387" y="3615"/>
                      <a:ext cx="885" cy="46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9253" name="Group 101"/>
                  <p:cNvGrpSpPr>
                    <a:grpSpLocks/>
                  </p:cNvGrpSpPr>
                  <p:nvPr/>
                </p:nvGrpSpPr>
                <p:grpSpPr bwMode="auto">
                  <a:xfrm>
                    <a:off x="3080" y="1955"/>
                    <a:ext cx="619" cy="2386"/>
                    <a:chOff x="3006" y="1983"/>
                    <a:chExt cx="619" cy="2386"/>
                  </a:xfrm>
                </p:grpSpPr>
                <p:sp>
                  <p:nvSpPr>
                    <p:cNvPr id="49254" name="Freeform 102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2328" y="2661"/>
                      <a:ext cx="1601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9255" name="Freeform 103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3002" y="3747"/>
                      <a:ext cx="859" cy="38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9256" name="Group 104"/>
                  <p:cNvGrpSpPr>
                    <a:grpSpLocks/>
                  </p:cNvGrpSpPr>
                  <p:nvPr/>
                </p:nvGrpSpPr>
                <p:grpSpPr bwMode="auto">
                  <a:xfrm>
                    <a:off x="2893" y="2073"/>
                    <a:ext cx="405" cy="2219"/>
                    <a:chOff x="2819" y="2101"/>
                    <a:chExt cx="405" cy="2219"/>
                  </a:xfrm>
                </p:grpSpPr>
                <p:sp>
                  <p:nvSpPr>
                    <p:cNvPr id="49257" name="Freeform 105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206" y="2714"/>
                      <a:ext cx="1471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9258" name="Freeform 106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636" y="3732"/>
                      <a:ext cx="790" cy="38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9259" name="Group 107"/>
                  <p:cNvGrpSpPr>
                    <a:grpSpLocks/>
                  </p:cNvGrpSpPr>
                  <p:nvPr/>
                </p:nvGrpSpPr>
                <p:grpSpPr bwMode="auto">
                  <a:xfrm>
                    <a:off x="2372" y="2107"/>
                    <a:ext cx="426" cy="2185"/>
                    <a:chOff x="2287" y="2135"/>
                    <a:chExt cx="426" cy="2185"/>
                  </a:xfrm>
                </p:grpSpPr>
                <p:sp>
                  <p:nvSpPr>
                    <p:cNvPr id="49260" name="Freeform 108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1900" y="2760"/>
                      <a:ext cx="1437" cy="1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49261" name="Freeform 109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2049" y="3787"/>
                      <a:ext cx="771" cy="29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</p:grpSp>
          </p:grpSp>
          <p:grpSp>
            <p:nvGrpSpPr>
              <p:cNvPr id="49262" name="Group 110"/>
              <p:cNvGrpSpPr>
                <a:grpSpLocks/>
              </p:cNvGrpSpPr>
              <p:nvPr/>
            </p:nvGrpSpPr>
            <p:grpSpPr bwMode="auto">
              <a:xfrm>
                <a:off x="74" y="313"/>
                <a:ext cx="5459" cy="3667"/>
                <a:chOff x="74" y="313"/>
                <a:chExt cx="5459" cy="3667"/>
              </a:xfrm>
            </p:grpSpPr>
            <p:grpSp>
              <p:nvGrpSpPr>
                <p:cNvPr id="49263" name="Group 111"/>
                <p:cNvGrpSpPr>
                  <a:grpSpLocks/>
                </p:cNvGrpSpPr>
                <p:nvPr/>
              </p:nvGrpSpPr>
              <p:grpSpPr bwMode="auto">
                <a:xfrm>
                  <a:off x="74" y="313"/>
                  <a:ext cx="5459" cy="3667"/>
                  <a:chOff x="74" y="313"/>
                  <a:chExt cx="5459" cy="3667"/>
                </a:xfrm>
              </p:grpSpPr>
              <p:sp>
                <p:nvSpPr>
                  <p:cNvPr id="49264" name="Arc 112"/>
                  <p:cNvSpPr>
                    <a:spLocks/>
                  </p:cNvSpPr>
                  <p:nvPr/>
                </p:nvSpPr>
                <p:spPr bwMode="hidden">
                  <a:xfrm flipV="1">
                    <a:off x="2966" y="456"/>
                    <a:ext cx="2567" cy="2046"/>
                  </a:xfrm>
                  <a:custGeom>
                    <a:avLst/>
                    <a:gdLst>
                      <a:gd name="G0" fmla="+- 17826 0 0"/>
                      <a:gd name="G1" fmla="+- 0 0 0"/>
                      <a:gd name="G2" fmla="+- 21600 0 0"/>
                      <a:gd name="T0" fmla="*/ 36729 w 36729"/>
                      <a:gd name="T1" fmla="*/ 10451 h 21600"/>
                      <a:gd name="T2" fmla="*/ 0 w 36729"/>
                      <a:gd name="T3" fmla="*/ 12197 h 21600"/>
                      <a:gd name="T4" fmla="*/ 17826 w 36729"/>
                      <a:gd name="T5" fmla="*/ 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729" h="21600" fill="none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</a:path>
                      <a:path w="36729" h="21600" stroke="0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  <a:lnTo>
                          <a:pt x="17826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9265" name="Arc 113"/>
                  <p:cNvSpPr>
                    <a:spLocks/>
                  </p:cNvSpPr>
                  <p:nvPr/>
                </p:nvSpPr>
                <p:spPr bwMode="hidden">
                  <a:xfrm flipH="1">
                    <a:off x="388" y="1601"/>
                    <a:ext cx="2016" cy="2379"/>
                  </a:xfrm>
                  <a:custGeom>
                    <a:avLst/>
                    <a:gdLst>
                      <a:gd name="G0" fmla="+- 8873 0 0"/>
                      <a:gd name="G1" fmla="+- 21600 0 0"/>
                      <a:gd name="G2" fmla="+- 21600 0 0"/>
                      <a:gd name="T0" fmla="*/ 0 w 30473"/>
                      <a:gd name="T1" fmla="*/ 1907 h 22305"/>
                      <a:gd name="T2" fmla="*/ 30462 w 30473"/>
                      <a:gd name="T3" fmla="*/ 22305 h 22305"/>
                      <a:gd name="T4" fmla="*/ 8873 w 30473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0473" h="22305" fill="none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</a:path>
                      <a:path w="30473" h="22305" stroke="0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  <a:lnTo>
                          <a:pt x="8873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9266" name="Arc 114"/>
                  <p:cNvSpPr>
                    <a:spLocks/>
                  </p:cNvSpPr>
                  <p:nvPr/>
                </p:nvSpPr>
                <p:spPr bwMode="hidden">
                  <a:xfrm>
                    <a:off x="3029" y="1181"/>
                    <a:ext cx="1426" cy="2379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4812"/>
                      <a:gd name="T1" fmla="*/ 4512 h 22305"/>
                      <a:gd name="T2" fmla="*/ 34801 w 34812"/>
                      <a:gd name="T3" fmla="*/ 22305 h 22305"/>
                      <a:gd name="T4" fmla="*/ 13212 w 34812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4812" h="22305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</a:path>
                      <a:path w="34812" h="22305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9267" name="Arc 115"/>
                  <p:cNvSpPr>
                    <a:spLocks/>
                  </p:cNvSpPr>
                  <p:nvPr/>
                </p:nvSpPr>
                <p:spPr bwMode="hidden">
                  <a:xfrm flipH="1">
                    <a:off x="74" y="813"/>
                    <a:ext cx="2540" cy="2379"/>
                  </a:xfrm>
                  <a:custGeom>
                    <a:avLst/>
                    <a:gdLst>
                      <a:gd name="G0" fmla="+- 15230 0 0"/>
                      <a:gd name="G1" fmla="+- 21600 0 0"/>
                      <a:gd name="G2" fmla="+- 21600 0 0"/>
                      <a:gd name="T0" fmla="*/ 0 w 36830"/>
                      <a:gd name="T1" fmla="*/ 6283 h 22305"/>
                      <a:gd name="T2" fmla="*/ 36819 w 36830"/>
                      <a:gd name="T3" fmla="*/ 22305 h 22305"/>
                      <a:gd name="T4" fmla="*/ 15230 w 36830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830" h="22305" fill="none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</a:path>
                      <a:path w="36830" h="22305" stroke="0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  <a:lnTo>
                          <a:pt x="15230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9268" name="Arc 116"/>
                  <p:cNvSpPr>
                    <a:spLocks/>
                  </p:cNvSpPr>
                  <p:nvPr/>
                </p:nvSpPr>
                <p:spPr bwMode="hidden">
                  <a:xfrm flipH="1">
                    <a:off x="790" y="313"/>
                    <a:ext cx="1850" cy="2304"/>
                  </a:xfrm>
                  <a:custGeom>
                    <a:avLst/>
                    <a:gdLst>
                      <a:gd name="G0" fmla="+- 18231 0 0"/>
                      <a:gd name="G1" fmla="+- 21600 0 0"/>
                      <a:gd name="G2" fmla="+- 21600 0 0"/>
                      <a:gd name="T0" fmla="*/ 0 w 31881"/>
                      <a:gd name="T1" fmla="*/ 10016 h 21600"/>
                      <a:gd name="T2" fmla="*/ 31881 w 31881"/>
                      <a:gd name="T3" fmla="*/ 4860 h 21600"/>
                      <a:gd name="T4" fmla="*/ 18231 w 31881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881" h="21600" fill="none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</a:path>
                      <a:path w="31881" h="21600" stroke="0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  <a:lnTo>
                          <a:pt x="18231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9269" name="Arc 117"/>
                  <p:cNvSpPr>
                    <a:spLocks/>
                  </p:cNvSpPr>
                  <p:nvPr/>
                </p:nvSpPr>
                <p:spPr bwMode="hidden">
                  <a:xfrm>
                    <a:off x="2763" y="1281"/>
                    <a:ext cx="764" cy="2304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1146"/>
                      <a:gd name="T1" fmla="*/ 4512 h 21600"/>
                      <a:gd name="T2" fmla="*/ 31146 w 31146"/>
                      <a:gd name="T3" fmla="*/ 9561 h 21600"/>
                      <a:gd name="T4" fmla="*/ 13212 w 31146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146" h="21600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</a:path>
                      <a:path w="31146" h="21600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9270" name="Freeform 118"/>
                  <p:cNvSpPr>
                    <a:spLocks/>
                  </p:cNvSpPr>
                  <p:nvPr/>
                </p:nvSpPr>
                <p:spPr bwMode="hidden">
                  <a:xfrm flipH="1">
                    <a:off x="1800" y="438"/>
                    <a:ext cx="418" cy="1524"/>
                  </a:xfrm>
                  <a:custGeom>
                    <a:avLst/>
                    <a:gdLst/>
                    <a:ahLst/>
                    <a:cxnLst>
                      <a:cxn ang="0">
                        <a:pos x="0" y="64"/>
                      </a:cxn>
                      <a:cxn ang="0">
                        <a:pos x="240" y="16"/>
                      </a:cxn>
                      <a:cxn ang="0">
                        <a:pos x="96" y="160"/>
                      </a:cxn>
                      <a:cxn ang="0">
                        <a:pos x="336" y="160"/>
                      </a:cxn>
                      <a:cxn ang="0">
                        <a:pos x="192" y="304"/>
                      </a:cxn>
                      <a:cxn ang="0">
                        <a:pos x="384" y="352"/>
                      </a:cxn>
                      <a:cxn ang="0">
                        <a:pos x="288" y="448"/>
                      </a:cxn>
                      <a:cxn ang="0">
                        <a:pos x="480" y="496"/>
                      </a:cxn>
                      <a:cxn ang="0">
                        <a:pos x="384" y="592"/>
                      </a:cxn>
                      <a:cxn ang="0">
                        <a:pos x="528" y="640"/>
                      </a:cxn>
                      <a:cxn ang="0">
                        <a:pos x="480" y="736"/>
                      </a:cxn>
                      <a:cxn ang="0">
                        <a:pos x="576" y="832"/>
                      </a:cxn>
                      <a:cxn ang="0">
                        <a:pos x="576" y="928"/>
                      </a:cxn>
                      <a:cxn ang="0">
                        <a:pos x="672" y="1072"/>
                      </a:cxn>
                      <a:cxn ang="0">
                        <a:pos x="624" y="1216"/>
                      </a:cxn>
                      <a:cxn ang="0">
                        <a:pos x="720" y="1312"/>
                      </a:cxn>
                      <a:cxn ang="0">
                        <a:pos x="672" y="1456"/>
                      </a:cxn>
                      <a:cxn ang="0">
                        <a:pos x="720" y="1600"/>
                      </a:cxn>
                      <a:cxn ang="0">
                        <a:pos x="672" y="1696"/>
                      </a:cxn>
                      <a:cxn ang="0">
                        <a:pos x="768" y="1840"/>
                      </a:cxn>
                      <a:cxn ang="0">
                        <a:pos x="720" y="1984"/>
                      </a:cxn>
                      <a:cxn ang="0">
                        <a:pos x="768" y="2176"/>
                      </a:cxn>
                      <a:cxn ang="0">
                        <a:pos x="720" y="2224"/>
                      </a:cxn>
                      <a:cxn ang="0">
                        <a:pos x="768" y="2368"/>
                      </a:cxn>
                    </a:cxnLst>
                    <a:rect l="0" t="0" r="r" b="b"/>
                    <a:pathLst>
                      <a:path w="776" h="2368">
                        <a:moveTo>
                          <a:pt x="0" y="64"/>
                        </a:moveTo>
                        <a:cubicBezTo>
                          <a:pt x="112" y="32"/>
                          <a:pt x="224" y="0"/>
                          <a:pt x="240" y="16"/>
                        </a:cubicBezTo>
                        <a:cubicBezTo>
                          <a:pt x="256" y="32"/>
                          <a:pt x="80" y="136"/>
                          <a:pt x="96" y="160"/>
                        </a:cubicBezTo>
                        <a:cubicBezTo>
                          <a:pt x="112" y="184"/>
                          <a:pt x="320" y="136"/>
                          <a:pt x="336" y="160"/>
                        </a:cubicBezTo>
                        <a:cubicBezTo>
                          <a:pt x="352" y="184"/>
                          <a:pt x="184" y="272"/>
                          <a:pt x="192" y="304"/>
                        </a:cubicBezTo>
                        <a:cubicBezTo>
                          <a:pt x="200" y="336"/>
                          <a:pt x="368" y="328"/>
                          <a:pt x="384" y="352"/>
                        </a:cubicBezTo>
                        <a:cubicBezTo>
                          <a:pt x="400" y="376"/>
                          <a:pt x="272" y="424"/>
                          <a:pt x="288" y="448"/>
                        </a:cubicBezTo>
                        <a:cubicBezTo>
                          <a:pt x="304" y="472"/>
                          <a:pt x="464" y="472"/>
                          <a:pt x="480" y="496"/>
                        </a:cubicBezTo>
                        <a:cubicBezTo>
                          <a:pt x="496" y="520"/>
                          <a:pt x="376" y="568"/>
                          <a:pt x="384" y="592"/>
                        </a:cubicBezTo>
                        <a:cubicBezTo>
                          <a:pt x="392" y="616"/>
                          <a:pt x="512" y="616"/>
                          <a:pt x="528" y="640"/>
                        </a:cubicBezTo>
                        <a:cubicBezTo>
                          <a:pt x="544" y="664"/>
                          <a:pt x="472" y="704"/>
                          <a:pt x="480" y="736"/>
                        </a:cubicBezTo>
                        <a:cubicBezTo>
                          <a:pt x="488" y="768"/>
                          <a:pt x="560" y="800"/>
                          <a:pt x="576" y="832"/>
                        </a:cubicBezTo>
                        <a:cubicBezTo>
                          <a:pt x="592" y="864"/>
                          <a:pt x="560" y="888"/>
                          <a:pt x="576" y="928"/>
                        </a:cubicBezTo>
                        <a:cubicBezTo>
                          <a:pt x="592" y="968"/>
                          <a:pt x="664" y="1024"/>
                          <a:pt x="672" y="1072"/>
                        </a:cubicBezTo>
                        <a:cubicBezTo>
                          <a:pt x="680" y="1120"/>
                          <a:pt x="616" y="1176"/>
                          <a:pt x="624" y="1216"/>
                        </a:cubicBezTo>
                        <a:cubicBezTo>
                          <a:pt x="632" y="1256"/>
                          <a:pt x="712" y="1272"/>
                          <a:pt x="720" y="1312"/>
                        </a:cubicBezTo>
                        <a:cubicBezTo>
                          <a:pt x="728" y="1352"/>
                          <a:pt x="672" y="1408"/>
                          <a:pt x="672" y="1456"/>
                        </a:cubicBezTo>
                        <a:cubicBezTo>
                          <a:pt x="672" y="1504"/>
                          <a:pt x="720" y="1560"/>
                          <a:pt x="720" y="1600"/>
                        </a:cubicBezTo>
                        <a:cubicBezTo>
                          <a:pt x="720" y="1640"/>
                          <a:pt x="664" y="1656"/>
                          <a:pt x="672" y="1696"/>
                        </a:cubicBezTo>
                        <a:cubicBezTo>
                          <a:pt x="680" y="1736"/>
                          <a:pt x="760" y="1792"/>
                          <a:pt x="768" y="1840"/>
                        </a:cubicBezTo>
                        <a:cubicBezTo>
                          <a:pt x="776" y="1888"/>
                          <a:pt x="720" y="1928"/>
                          <a:pt x="720" y="1984"/>
                        </a:cubicBezTo>
                        <a:cubicBezTo>
                          <a:pt x="720" y="2040"/>
                          <a:pt x="768" y="2136"/>
                          <a:pt x="768" y="2176"/>
                        </a:cubicBezTo>
                        <a:cubicBezTo>
                          <a:pt x="768" y="2216"/>
                          <a:pt x="720" y="2192"/>
                          <a:pt x="720" y="2224"/>
                        </a:cubicBezTo>
                        <a:cubicBezTo>
                          <a:pt x="720" y="2256"/>
                          <a:pt x="744" y="2312"/>
                          <a:pt x="768" y="2368"/>
                        </a:cubicBezTo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49271" name="Freeform 119"/>
                <p:cNvSpPr>
                  <a:spLocks/>
                </p:cNvSpPr>
                <p:nvPr/>
              </p:nvSpPr>
              <p:spPr bwMode="hidden">
                <a:xfrm rot="20253369">
                  <a:off x="3280" y="1529"/>
                  <a:ext cx="442" cy="837"/>
                </a:xfrm>
                <a:custGeom>
                  <a:avLst/>
                  <a:gdLst/>
                  <a:ahLst/>
                  <a:cxnLst>
                    <a:cxn ang="0">
                      <a:pos x="0" y="64"/>
                    </a:cxn>
                    <a:cxn ang="0">
                      <a:pos x="240" y="16"/>
                    </a:cxn>
                    <a:cxn ang="0">
                      <a:pos x="96" y="160"/>
                    </a:cxn>
                    <a:cxn ang="0">
                      <a:pos x="336" y="160"/>
                    </a:cxn>
                    <a:cxn ang="0">
                      <a:pos x="192" y="304"/>
                    </a:cxn>
                    <a:cxn ang="0">
                      <a:pos x="384" y="352"/>
                    </a:cxn>
                    <a:cxn ang="0">
                      <a:pos x="288" y="448"/>
                    </a:cxn>
                    <a:cxn ang="0">
                      <a:pos x="480" y="496"/>
                    </a:cxn>
                    <a:cxn ang="0">
                      <a:pos x="384" y="592"/>
                    </a:cxn>
                    <a:cxn ang="0">
                      <a:pos x="528" y="640"/>
                    </a:cxn>
                    <a:cxn ang="0">
                      <a:pos x="480" y="736"/>
                    </a:cxn>
                    <a:cxn ang="0">
                      <a:pos x="576" y="832"/>
                    </a:cxn>
                    <a:cxn ang="0">
                      <a:pos x="576" y="928"/>
                    </a:cxn>
                    <a:cxn ang="0">
                      <a:pos x="672" y="1072"/>
                    </a:cxn>
                    <a:cxn ang="0">
                      <a:pos x="624" y="1216"/>
                    </a:cxn>
                    <a:cxn ang="0">
                      <a:pos x="720" y="1312"/>
                    </a:cxn>
                    <a:cxn ang="0">
                      <a:pos x="672" y="1456"/>
                    </a:cxn>
                    <a:cxn ang="0">
                      <a:pos x="720" y="1600"/>
                    </a:cxn>
                    <a:cxn ang="0">
                      <a:pos x="672" y="1696"/>
                    </a:cxn>
                    <a:cxn ang="0">
                      <a:pos x="768" y="1840"/>
                    </a:cxn>
                    <a:cxn ang="0">
                      <a:pos x="720" y="1984"/>
                    </a:cxn>
                    <a:cxn ang="0">
                      <a:pos x="768" y="2176"/>
                    </a:cxn>
                    <a:cxn ang="0">
                      <a:pos x="720" y="2224"/>
                    </a:cxn>
                    <a:cxn ang="0">
                      <a:pos x="768" y="2368"/>
                    </a:cxn>
                  </a:cxnLst>
                  <a:rect l="0" t="0" r="r" b="b"/>
                  <a:pathLst>
                    <a:path w="776" h="2368">
                      <a:moveTo>
                        <a:pt x="0" y="64"/>
                      </a:moveTo>
                      <a:cubicBezTo>
                        <a:pt x="112" y="32"/>
                        <a:pt x="224" y="0"/>
                        <a:pt x="240" y="16"/>
                      </a:cubicBezTo>
                      <a:cubicBezTo>
                        <a:pt x="256" y="32"/>
                        <a:pt x="80" y="136"/>
                        <a:pt x="96" y="160"/>
                      </a:cubicBezTo>
                      <a:cubicBezTo>
                        <a:pt x="112" y="184"/>
                        <a:pt x="320" y="136"/>
                        <a:pt x="336" y="160"/>
                      </a:cubicBezTo>
                      <a:cubicBezTo>
                        <a:pt x="352" y="184"/>
                        <a:pt x="184" y="272"/>
                        <a:pt x="192" y="304"/>
                      </a:cubicBezTo>
                      <a:cubicBezTo>
                        <a:pt x="200" y="336"/>
                        <a:pt x="368" y="328"/>
                        <a:pt x="384" y="352"/>
                      </a:cubicBezTo>
                      <a:cubicBezTo>
                        <a:pt x="400" y="376"/>
                        <a:pt x="272" y="424"/>
                        <a:pt x="288" y="448"/>
                      </a:cubicBezTo>
                      <a:cubicBezTo>
                        <a:pt x="304" y="472"/>
                        <a:pt x="464" y="472"/>
                        <a:pt x="480" y="496"/>
                      </a:cubicBezTo>
                      <a:cubicBezTo>
                        <a:pt x="496" y="520"/>
                        <a:pt x="376" y="568"/>
                        <a:pt x="384" y="592"/>
                      </a:cubicBezTo>
                      <a:cubicBezTo>
                        <a:pt x="392" y="616"/>
                        <a:pt x="512" y="616"/>
                        <a:pt x="528" y="640"/>
                      </a:cubicBezTo>
                      <a:cubicBezTo>
                        <a:pt x="544" y="664"/>
                        <a:pt x="472" y="704"/>
                        <a:pt x="480" y="736"/>
                      </a:cubicBezTo>
                      <a:cubicBezTo>
                        <a:pt x="488" y="768"/>
                        <a:pt x="560" y="800"/>
                        <a:pt x="576" y="832"/>
                      </a:cubicBezTo>
                      <a:cubicBezTo>
                        <a:pt x="592" y="864"/>
                        <a:pt x="560" y="888"/>
                        <a:pt x="576" y="928"/>
                      </a:cubicBezTo>
                      <a:cubicBezTo>
                        <a:pt x="592" y="968"/>
                        <a:pt x="664" y="1024"/>
                        <a:pt x="672" y="1072"/>
                      </a:cubicBezTo>
                      <a:cubicBezTo>
                        <a:pt x="680" y="1120"/>
                        <a:pt x="616" y="1176"/>
                        <a:pt x="624" y="1216"/>
                      </a:cubicBezTo>
                      <a:cubicBezTo>
                        <a:pt x="632" y="1256"/>
                        <a:pt x="712" y="1272"/>
                        <a:pt x="720" y="1312"/>
                      </a:cubicBezTo>
                      <a:cubicBezTo>
                        <a:pt x="728" y="1352"/>
                        <a:pt x="672" y="1408"/>
                        <a:pt x="672" y="1456"/>
                      </a:cubicBezTo>
                      <a:cubicBezTo>
                        <a:pt x="672" y="1504"/>
                        <a:pt x="720" y="1560"/>
                        <a:pt x="720" y="1600"/>
                      </a:cubicBezTo>
                      <a:cubicBezTo>
                        <a:pt x="720" y="1640"/>
                        <a:pt x="664" y="1656"/>
                        <a:pt x="672" y="1696"/>
                      </a:cubicBezTo>
                      <a:cubicBezTo>
                        <a:pt x="680" y="1736"/>
                        <a:pt x="760" y="1792"/>
                        <a:pt x="768" y="1840"/>
                      </a:cubicBezTo>
                      <a:cubicBezTo>
                        <a:pt x="776" y="1888"/>
                        <a:pt x="720" y="1928"/>
                        <a:pt x="720" y="1984"/>
                      </a:cubicBezTo>
                      <a:cubicBezTo>
                        <a:pt x="720" y="2040"/>
                        <a:pt x="768" y="2136"/>
                        <a:pt x="768" y="2176"/>
                      </a:cubicBezTo>
                      <a:cubicBezTo>
                        <a:pt x="768" y="2216"/>
                        <a:pt x="720" y="2192"/>
                        <a:pt x="720" y="2224"/>
                      </a:cubicBezTo>
                      <a:cubicBezTo>
                        <a:pt x="720" y="2256"/>
                        <a:pt x="744" y="2312"/>
                        <a:pt x="768" y="2368"/>
                      </a:cubicBezTo>
                    </a:path>
                  </a:pathLst>
                </a:cu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49272" name="Group 120"/>
            <p:cNvGrpSpPr>
              <a:grpSpLocks/>
            </p:cNvGrpSpPr>
            <p:nvPr/>
          </p:nvGrpSpPr>
          <p:grpSpPr bwMode="auto">
            <a:xfrm>
              <a:off x="1476" y="449"/>
              <a:ext cx="4038" cy="2966"/>
              <a:chOff x="210" y="337"/>
              <a:chExt cx="5198" cy="3818"/>
            </a:xfrm>
          </p:grpSpPr>
          <p:sp>
            <p:nvSpPr>
              <p:cNvPr id="49273" name="Freeform 121"/>
              <p:cNvSpPr>
                <a:spLocks/>
              </p:cNvSpPr>
              <p:nvPr/>
            </p:nvSpPr>
            <p:spPr bwMode="hidden">
              <a:xfrm flipH="1">
                <a:off x="1934" y="2382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9274" name="Arc 122"/>
              <p:cNvSpPr>
                <a:spLocks/>
              </p:cNvSpPr>
              <p:nvPr/>
            </p:nvSpPr>
            <p:spPr bwMode="hidden">
              <a:xfrm flipH="1">
                <a:off x="1054" y="1851"/>
                <a:ext cx="2122" cy="2304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9275" name="Arc 123"/>
              <p:cNvSpPr>
                <a:spLocks/>
              </p:cNvSpPr>
              <p:nvPr/>
            </p:nvSpPr>
            <p:spPr bwMode="hidden">
              <a:xfrm flipH="1">
                <a:off x="1266" y="1480"/>
                <a:ext cx="1244" cy="2379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9276" name="Arc 124"/>
              <p:cNvSpPr>
                <a:spLocks/>
              </p:cNvSpPr>
              <p:nvPr/>
            </p:nvSpPr>
            <p:spPr bwMode="hidden">
              <a:xfrm flipH="1">
                <a:off x="210" y="1168"/>
                <a:ext cx="2376" cy="2379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9277" name="Arc 125"/>
              <p:cNvSpPr>
                <a:spLocks/>
              </p:cNvSpPr>
              <p:nvPr/>
            </p:nvSpPr>
            <p:spPr bwMode="hidden">
              <a:xfrm>
                <a:off x="2840" y="1503"/>
                <a:ext cx="381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9278" name="Arc 126"/>
              <p:cNvSpPr>
                <a:spLocks/>
              </p:cNvSpPr>
              <p:nvPr/>
            </p:nvSpPr>
            <p:spPr bwMode="hidden">
              <a:xfrm>
                <a:off x="2940" y="1492"/>
                <a:ext cx="1004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9279" name="Freeform 127"/>
              <p:cNvSpPr>
                <a:spLocks/>
              </p:cNvSpPr>
              <p:nvPr/>
            </p:nvSpPr>
            <p:spPr bwMode="hidden">
              <a:xfrm>
                <a:off x="3301" y="2635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9280" name="Freeform 128"/>
              <p:cNvSpPr>
                <a:spLocks/>
              </p:cNvSpPr>
              <p:nvPr/>
            </p:nvSpPr>
            <p:spPr bwMode="hidden">
              <a:xfrm rot="19660755" flipV="1">
                <a:off x="2546" y="2150"/>
                <a:ext cx="442" cy="83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9281" name="Freeform 129"/>
              <p:cNvSpPr>
                <a:spLocks/>
              </p:cNvSpPr>
              <p:nvPr/>
            </p:nvSpPr>
            <p:spPr bwMode="hidden">
              <a:xfrm flipH="1">
                <a:off x="489" y="2504"/>
                <a:ext cx="1085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9282" name="Freeform 130"/>
              <p:cNvSpPr>
                <a:spLocks/>
              </p:cNvSpPr>
              <p:nvPr/>
            </p:nvSpPr>
            <p:spPr bwMode="hidden">
              <a:xfrm flipH="1">
                <a:off x="1000" y="893"/>
                <a:ext cx="696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9283" name="Freeform 131"/>
              <p:cNvSpPr>
                <a:spLocks/>
              </p:cNvSpPr>
              <p:nvPr/>
            </p:nvSpPr>
            <p:spPr bwMode="hidden">
              <a:xfrm>
                <a:off x="4401" y="2280"/>
                <a:ext cx="1007" cy="1601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9284" name="Freeform 132"/>
              <p:cNvSpPr>
                <a:spLocks/>
              </p:cNvSpPr>
              <p:nvPr/>
            </p:nvSpPr>
            <p:spPr bwMode="hidden">
              <a:xfrm>
                <a:off x="3878" y="1470"/>
                <a:ext cx="1518" cy="106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9285" name="Freeform 133"/>
              <p:cNvSpPr>
                <a:spLocks/>
              </p:cNvSpPr>
              <p:nvPr/>
            </p:nvSpPr>
            <p:spPr bwMode="hidden">
              <a:xfrm>
                <a:off x="3934" y="337"/>
                <a:ext cx="663" cy="143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9286" name="Freeform 134"/>
              <p:cNvSpPr>
                <a:spLocks/>
              </p:cNvSpPr>
              <p:nvPr/>
            </p:nvSpPr>
            <p:spPr bwMode="hidden">
              <a:xfrm rot="1346631" flipH="1">
                <a:off x="1702" y="1506"/>
                <a:ext cx="442" cy="83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49287" name="Rectangle 135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7213"/>
            <a:ext cx="7772400" cy="1627187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9288" name="Rectangle 13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9289" name="Rectangle 137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fld id="{F5716B94-B25E-4173-80CF-3616CB4CCF4C}" type="datetimeFigureOut">
              <a:rPr lang="ru-RU"/>
              <a:pPr/>
              <a:t>22.03.2018</a:t>
            </a:fld>
            <a:endParaRPr lang="ru-RU"/>
          </a:p>
        </p:txBody>
      </p:sp>
      <p:sp>
        <p:nvSpPr>
          <p:cNvPr id="49290" name="Rectangle 13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9291" name="Rectangle 13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7B2353C-2708-4D82-A782-CC99B5921B5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C9981A2-F6FE-4C6D-8E9D-44AE785A52BC}" type="datetimeFigureOut">
              <a:rPr lang="ru-RU"/>
              <a:pPr/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987C20-660D-4906-9B2E-01CD014635A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301625"/>
            <a:ext cx="1943100" cy="57943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301625"/>
            <a:ext cx="5676900" cy="57943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5BFB73E-793E-4025-B1D4-BB6EF8E123B9}" type="datetimeFigureOut">
              <a:rPr lang="ru-RU"/>
              <a:pPr/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9D8EA1-EBCE-421B-AE76-10518181FAA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DCDD6B-1137-4F78-BD5E-75BB213BC70B}" type="datetimeFigureOut">
              <a:rPr lang="ru-RU"/>
              <a:pPr/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130FBE-71BE-4D53-94E0-08469947CBA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52FFC6-2B6E-4255-BA12-4694B82A87D9}" type="datetimeFigureOut">
              <a:rPr lang="ru-RU"/>
              <a:pPr/>
              <a:t>22.03.2018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C05C8C-EB75-40D0-8A10-E418F9BA247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B86475-AD71-46E9-9D2B-39C63B041619}" type="datetimeFigureOut">
              <a:rPr lang="ru-RU"/>
              <a:pPr/>
              <a:t>22.03.2018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F5A440-ECE7-4F2A-B41B-B6B0A1ADEAB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4B6A65-7C7A-4E09-A224-0F3437E690FB}" type="datetimeFigureOut">
              <a:rPr lang="ru-RU"/>
              <a:pPr/>
              <a:t>22.03.2018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925F6E-7D4B-4B54-B0FA-7F75AB055E9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A026DE-8BBD-474C-BE2B-5D4DECB725E0}" type="datetimeFigureOut">
              <a:rPr lang="ru-RU"/>
              <a:pPr/>
              <a:t>22.03.2018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876AD-3C22-46AD-AD07-597B3F3E376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9428CE9-91A3-4819-B901-67560F491897}" type="datetimeFigureOut">
              <a:rPr lang="ru-RU"/>
              <a:pPr/>
              <a:t>22.03.2018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FDF83A-CEC2-4444-86BF-6B5A8F3908E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84939D-07F0-42BD-8AE9-100E383CE17F}" type="datetimeFigureOut">
              <a:rPr lang="ru-RU"/>
              <a:pPr/>
              <a:t>22.03.2018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B3FAED-1CF0-4647-8995-49EF5397559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EB5D0C9-F8A7-4AB0-9634-FDE57D9056CA}" type="datetimeFigureOut">
              <a:rPr lang="ru-RU"/>
              <a:pPr/>
              <a:t>22.03.2018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EB3B8E-83B9-4ACC-8EF0-6B5BFBEF952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130" name="Group 2"/>
          <p:cNvGrpSpPr>
            <a:grpSpLocks/>
          </p:cNvGrpSpPr>
          <p:nvPr/>
        </p:nvGrpSpPr>
        <p:grpSpPr bwMode="auto">
          <a:xfrm>
            <a:off x="6303963" y="0"/>
            <a:ext cx="2840037" cy="3254375"/>
            <a:chOff x="3115" y="0"/>
            <a:chExt cx="2170" cy="2486"/>
          </a:xfrm>
        </p:grpSpPr>
        <p:grpSp>
          <p:nvGrpSpPr>
            <p:cNvPr id="48131" name="Group 3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48132" name="Oval 4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8133" name="Oval 5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48134" name="Group 6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48135" name="Oval 7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8136" name="Oval 8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48137" name="Group 9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48138" name="Oval 10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8139" name="Oval 11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48140" name="Group 12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48141" name="Group 13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48142" name="Oval 14"/>
                <p:cNvSpPr>
                  <a:spLocks noChangeArrowheads="1"/>
                </p:cNvSpPr>
                <p:nvPr/>
              </p:nvSpPr>
              <p:spPr bwMode="hidden">
                <a:xfrm>
                  <a:off x="1265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8143" name="Oval 15"/>
                <p:cNvSpPr>
                  <a:spLocks noChangeArrowheads="1"/>
                </p:cNvSpPr>
                <p:nvPr/>
              </p:nvSpPr>
              <p:spPr bwMode="hidden">
                <a:xfrm>
                  <a:off x="2380" y="1601"/>
                  <a:ext cx="579" cy="406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48144" name="Group 16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48145" name="Group 17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48146" name="Freeform 18"/>
                  <p:cNvSpPr>
                    <a:spLocks/>
                  </p:cNvSpPr>
                  <p:nvPr/>
                </p:nvSpPr>
                <p:spPr bwMode="hidden">
                  <a:xfrm rot="2711884">
                    <a:off x="2765" y="2236"/>
                    <a:ext cx="172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8147" name="Freeform 19"/>
                  <p:cNvSpPr>
                    <a:spLocks/>
                  </p:cNvSpPr>
                  <p:nvPr/>
                </p:nvSpPr>
                <p:spPr bwMode="hidden">
                  <a:xfrm rot="2711884">
                    <a:off x="4021" y="3150"/>
                    <a:ext cx="925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8148" name="Group 20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48149" name="Freeform 21"/>
                  <p:cNvSpPr>
                    <a:spLocks/>
                  </p:cNvSpPr>
                  <p:nvPr/>
                </p:nvSpPr>
                <p:spPr bwMode="hidden">
                  <a:xfrm rot="2104081">
                    <a:off x="2864" y="2019"/>
                    <a:ext cx="1814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8150" name="Freeform 22"/>
                  <p:cNvSpPr>
                    <a:spLocks/>
                  </p:cNvSpPr>
                  <p:nvPr/>
                </p:nvSpPr>
                <p:spPr bwMode="hidden">
                  <a:xfrm rot="2104081">
                    <a:off x="4353" y="2806"/>
                    <a:ext cx="974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8151" name="Group 23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48152" name="Freeform 24"/>
                  <p:cNvSpPr>
                    <a:spLocks/>
                  </p:cNvSpPr>
                  <p:nvPr/>
                </p:nvSpPr>
                <p:spPr bwMode="hidden">
                  <a:xfrm rot="1582915">
                    <a:off x="2897" y="1832"/>
                    <a:ext cx="1736" cy="30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8153" name="Freeform 25"/>
                  <p:cNvSpPr>
                    <a:spLocks/>
                  </p:cNvSpPr>
                  <p:nvPr/>
                </p:nvSpPr>
                <p:spPr bwMode="hidden">
                  <a:xfrm rot="1582915">
                    <a:off x="4442" y="2420"/>
                    <a:ext cx="932" cy="47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8154" name="Group 26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48155" name="Freeform 27"/>
                  <p:cNvSpPr>
                    <a:spLocks/>
                  </p:cNvSpPr>
                  <p:nvPr/>
                </p:nvSpPr>
                <p:spPr bwMode="hidden">
                  <a:xfrm rot="1080363">
                    <a:off x="2924" y="1636"/>
                    <a:ext cx="1677" cy="33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8156" name="Freeform 28"/>
                  <p:cNvSpPr>
                    <a:spLocks/>
                  </p:cNvSpPr>
                  <p:nvPr/>
                </p:nvSpPr>
                <p:spPr bwMode="hidden">
                  <a:xfrm rot="1080363">
                    <a:off x="4495" y="2037"/>
                    <a:ext cx="901" cy="52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8157" name="Group 29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48158" name="Freeform 30"/>
                  <p:cNvSpPr>
                    <a:spLocks/>
                  </p:cNvSpPr>
                  <p:nvPr/>
                </p:nvSpPr>
                <p:spPr bwMode="hidden">
                  <a:xfrm rot="463793">
                    <a:off x="2958" y="1414"/>
                    <a:ext cx="1545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8159" name="Freeform 31"/>
                  <p:cNvSpPr>
                    <a:spLocks/>
                  </p:cNvSpPr>
                  <p:nvPr/>
                </p:nvSpPr>
                <p:spPr bwMode="hidden">
                  <a:xfrm rot="463793">
                    <a:off x="4470" y="1582"/>
                    <a:ext cx="830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8160" name="Group 32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48161" name="Freeform 33"/>
                  <p:cNvSpPr>
                    <a:spLocks/>
                  </p:cNvSpPr>
                  <p:nvPr/>
                </p:nvSpPr>
                <p:spPr bwMode="hidden">
                  <a:xfrm rot="-84182">
                    <a:off x="2983" y="1289"/>
                    <a:ext cx="1404" cy="219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8162" name="Freeform 34"/>
                  <p:cNvSpPr>
                    <a:spLocks/>
                  </p:cNvSpPr>
                  <p:nvPr/>
                </p:nvSpPr>
                <p:spPr bwMode="hidden">
                  <a:xfrm rot="-84182">
                    <a:off x="4379" y="1269"/>
                    <a:ext cx="754" cy="34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8163" name="Group 35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48164" name="Freeform 36"/>
                  <p:cNvSpPr>
                    <a:spLocks/>
                  </p:cNvSpPr>
                  <p:nvPr/>
                </p:nvSpPr>
                <p:spPr bwMode="hidden">
                  <a:xfrm rot="-802576">
                    <a:off x="2938" y="1129"/>
                    <a:ext cx="1233" cy="21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8165" name="Freeform 37"/>
                  <p:cNvSpPr>
                    <a:spLocks/>
                  </p:cNvSpPr>
                  <p:nvPr/>
                </p:nvSpPr>
                <p:spPr bwMode="hidden">
                  <a:xfrm rot="-802576">
                    <a:off x="4155" y="917"/>
                    <a:ext cx="662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8166" name="Group 38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48167" name="Freeform 39"/>
                  <p:cNvSpPr>
                    <a:spLocks/>
                  </p:cNvSpPr>
                  <p:nvPr/>
                </p:nvSpPr>
                <p:spPr bwMode="hidden">
                  <a:xfrm rot="18888116" flipH="1">
                    <a:off x="876" y="2359"/>
                    <a:ext cx="172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8168" name="Freeform 40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2"/>
                    <a:ext cx="925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8169" name="Group 41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48170" name="Freeform 42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814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8171" name="Freeform 43"/>
                  <p:cNvSpPr>
                    <a:spLocks/>
                  </p:cNvSpPr>
                  <p:nvPr/>
                </p:nvSpPr>
                <p:spPr bwMode="hidden">
                  <a:xfrm rot="19495919" flipH="1">
                    <a:off x="-5" y="2983"/>
                    <a:ext cx="974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8172" name="Group 44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48173" name="Freeform 45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09"/>
                    <a:ext cx="1736" cy="30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8174" name="Freeform 46"/>
                  <p:cNvSpPr>
                    <a:spLocks/>
                  </p:cNvSpPr>
                  <p:nvPr/>
                </p:nvSpPr>
                <p:spPr bwMode="hidden">
                  <a:xfrm rot="20017085" flipH="1">
                    <a:off x="-52" y="2597"/>
                    <a:ext cx="932" cy="47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8175" name="Group 47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48176" name="Freeform 48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3"/>
                    <a:ext cx="1677" cy="33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8177" name="Freeform 49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4"/>
                    <a:ext cx="901" cy="52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8178" name="Group 50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48179" name="Freeform 51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91"/>
                    <a:ext cx="1545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8180" name="Freeform 52"/>
                  <p:cNvSpPr>
                    <a:spLocks/>
                  </p:cNvSpPr>
                  <p:nvPr/>
                </p:nvSpPr>
                <p:spPr bwMode="hidden">
                  <a:xfrm rot="21136207" flipH="1">
                    <a:off x="22" y="1759"/>
                    <a:ext cx="830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8181" name="Group 53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48182" name="Freeform 54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6"/>
                    <a:ext cx="1404" cy="219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8183" name="Freeform 55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46"/>
                    <a:ext cx="754" cy="34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8184" name="Group 56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48185" name="Freeform 57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3" cy="21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8186" name="Freeform 58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4"/>
                    <a:ext cx="662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8187" name="Group 59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48188" name="Freeform 60"/>
                  <p:cNvSpPr>
                    <a:spLocks/>
                  </p:cNvSpPr>
                  <p:nvPr/>
                </p:nvSpPr>
                <p:spPr bwMode="hidden">
                  <a:xfrm rot="1277471" flipH="1">
                    <a:off x="1233" y="1238"/>
                    <a:ext cx="1233" cy="21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8189" name="Freeform 61"/>
                  <p:cNvSpPr>
                    <a:spLocks/>
                  </p:cNvSpPr>
                  <p:nvPr/>
                </p:nvSpPr>
                <p:spPr bwMode="hidden">
                  <a:xfrm rot="1277471" flipH="1">
                    <a:off x="616" y="899"/>
                    <a:ext cx="662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8190" name="Group 62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48191" name="Freeform 63"/>
                  <p:cNvSpPr>
                    <a:spLocks/>
                  </p:cNvSpPr>
                  <p:nvPr/>
                </p:nvSpPr>
                <p:spPr bwMode="hidden">
                  <a:xfrm rot="2028410" flipH="1">
                    <a:off x="3681" y="438"/>
                    <a:ext cx="484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8192" name="Freeform 64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31"/>
                    <a:ext cx="260" cy="13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8193" name="Group 65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48194" name="Freeform 66"/>
                  <p:cNvSpPr>
                    <a:spLocks/>
                  </p:cNvSpPr>
                  <p:nvPr/>
                </p:nvSpPr>
                <p:spPr bwMode="hidden">
                  <a:xfrm rot="2664424" flipH="1">
                    <a:off x="3727" y="383"/>
                    <a:ext cx="491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8195" name="Freeform 67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4" cy="13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8196" name="Group 68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48197" name="Freeform 69"/>
                  <p:cNvSpPr>
                    <a:spLocks/>
                  </p:cNvSpPr>
                  <p:nvPr/>
                </p:nvSpPr>
                <p:spPr bwMode="hidden">
                  <a:xfrm rot="3473776" flipH="1">
                    <a:off x="1754" y="958"/>
                    <a:ext cx="1100" cy="21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8198" name="Freeform 70"/>
                  <p:cNvSpPr>
                    <a:spLocks/>
                  </p:cNvSpPr>
                  <p:nvPr/>
                </p:nvSpPr>
                <p:spPr bwMode="hidden">
                  <a:xfrm rot="3473776" flipH="1">
                    <a:off x="1506" y="231"/>
                    <a:ext cx="591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8199" name="Group 71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48200" name="Freeform 72"/>
                  <p:cNvSpPr>
                    <a:spLocks/>
                  </p:cNvSpPr>
                  <p:nvPr/>
                </p:nvSpPr>
                <p:spPr bwMode="hidden">
                  <a:xfrm rot="4126480" flipH="1">
                    <a:off x="1931" y="924"/>
                    <a:ext cx="1061" cy="21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8201" name="Freeform 73"/>
                  <p:cNvSpPr>
                    <a:spLocks/>
                  </p:cNvSpPr>
                  <p:nvPr/>
                </p:nvSpPr>
                <p:spPr bwMode="hidden">
                  <a:xfrm rot="4126480" flipH="1">
                    <a:off x="1819" y="144"/>
                    <a:ext cx="570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8202" name="Group 74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48203" name="Freeform 75"/>
                  <p:cNvSpPr>
                    <a:spLocks/>
                  </p:cNvSpPr>
                  <p:nvPr/>
                </p:nvSpPr>
                <p:spPr bwMode="hidden">
                  <a:xfrm rot="-1325434">
                    <a:off x="2822" y="1023"/>
                    <a:ext cx="1233" cy="21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8204" name="Freeform 76"/>
                  <p:cNvSpPr>
                    <a:spLocks/>
                  </p:cNvSpPr>
                  <p:nvPr/>
                </p:nvSpPr>
                <p:spPr bwMode="hidden">
                  <a:xfrm rot="-1325434">
                    <a:off x="4005" y="672"/>
                    <a:ext cx="662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8205" name="Group 77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48206" name="Freeform 78"/>
                  <p:cNvSpPr>
                    <a:spLocks/>
                  </p:cNvSpPr>
                  <p:nvPr/>
                </p:nvSpPr>
                <p:spPr bwMode="hidden">
                  <a:xfrm rot="-1921064">
                    <a:off x="2683" y="947"/>
                    <a:ext cx="1233" cy="21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8207" name="Freeform 79"/>
                  <p:cNvSpPr>
                    <a:spLocks/>
                  </p:cNvSpPr>
                  <p:nvPr/>
                </p:nvSpPr>
                <p:spPr bwMode="hidden">
                  <a:xfrm rot="-1921064">
                    <a:off x="3802" y="445"/>
                    <a:ext cx="662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48208" name="Freeform 80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/>
                  <a:ahLst/>
                  <a:cxnLst>
                    <a:cxn ang="0">
                      <a:pos x="0" y="504"/>
                    </a:cxn>
                    <a:cxn ang="0">
                      <a:pos x="864" y="168"/>
                    </a:cxn>
                    <a:cxn ang="0">
                      <a:pos x="1776" y="24"/>
                    </a:cxn>
                    <a:cxn ang="0">
                      <a:pos x="2736" y="24"/>
                    </a:cxn>
                    <a:cxn ang="0">
                      <a:pos x="2720" y="103"/>
                    </a:cxn>
                    <a:cxn ang="0">
                      <a:pos x="1764" y="103"/>
                    </a:cxn>
                    <a:cxn ang="0">
                      <a:pos x="654" y="292"/>
                    </a:cxn>
                    <a:cxn ang="0">
                      <a:pos x="0" y="504"/>
                    </a:cxn>
                  </a:cxnLst>
                  <a:rect l="0" t="0" r="r" b="b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8209" name="Freeform 81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0"/>
                </a:xfrm>
                <a:custGeom>
                  <a:avLst/>
                  <a:gdLst/>
                  <a:ahLst/>
                  <a:cxnLst>
                    <a:cxn ang="0">
                      <a:pos x="5" y="8"/>
                    </a:cxn>
                    <a:cxn ang="0">
                      <a:pos x="485" y="56"/>
                    </a:cxn>
                    <a:cxn ang="0">
                      <a:pos x="1157" y="200"/>
                    </a:cxn>
                    <a:cxn ang="0">
                      <a:pos x="1611" y="432"/>
                    </a:cxn>
                    <a:cxn ang="0">
                      <a:pos x="1756" y="609"/>
                    </a:cxn>
                    <a:cxn ang="0">
                      <a:pos x="1689" y="787"/>
                    </a:cxn>
                    <a:cxn ang="0">
                      <a:pos x="1589" y="632"/>
                    </a:cxn>
                    <a:cxn ang="0">
                      <a:pos x="1389" y="454"/>
                    </a:cxn>
                    <a:cxn ang="0">
                      <a:pos x="1109" y="296"/>
                    </a:cxn>
                    <a:cxn ang="0">
                      <a:pos x="581" y="152"/>
                    </a:cxn>
                    <a:cxn ang="0">
                      <a:pos x="0" y="76"/>
                    </a:cxn>
                    <a:cxn ang="0">
                      <a:pos x="5" y="8"/>
                    </a:cxn>
                  </a:cxnLst>
                  <a:rect l="0" t="0" r="r" b="b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grpSp>
              <p:nvGrpSpPr>
                <p:cNvPr id="48210" name="Group 82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48211" name="Freeform 83"/>
                  <p:cNvSpPr>
                    <a:spLocks/>
                  </p:cNvSpPr>
                  <p:nvPr/>
                </p:nvSpPr>
                <p:spPr bwMode="hidden">
                  <a:xfrm rot="-3857755">
                    <a:off x="2361" y="938"/>
                    <a:ext cx="1062" cy="1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8212" name="Freeform 84"/>
                  <p:cNvSpPr>
                    <a:spLocks/>
                  </p:cNvSpPr>
                  <p:nvPr/>
                </p:nvSpPr>
                <p:spPr bwMode="hidden">
                  <a:xfrm rot="-3857755">
                    <a:off x="3011" y="181"/>
                    <a:ext cx="570" cy="2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8213" name="Group 85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48214" name="Freeform 86"/>
                  <p:cNvSpPr>
                    <a:spLocks/>
                  </p:cNvSpPr>
                  <p:nvPr/>
                </p:nvSpPr>
                <p:spPr bwMode="hidden">
                  <a:xfrm rot="-2777260">
                    <a:off x="2491" y="915"/>
                    <a:ext cx="1155" cy="27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8215" name="Freeform 87"/>
                  <p:cNvSpPr>
                    <a:spLocks/>
                  </p:cNvSpPr>
                  <p:nvPr/>
                </p:nvSpPr>
                <p:spPr bwMode="hidden">
                  <a:xfrm rot="-2777260">
                    <a:off x="3430" y="261"/>
                    <a:ext cx="620" cy="42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8216" name="Group 88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48217" name="Freeform 89"/>
                  <p:cNvSpPr>
                    <a:spLocks/>
                  </p:cNvSpPr>
                  <p:nvPr/>
                </p:nvSpPr>
                <p:spPr bwMode="hidden">
                  <a:xfrm rot="-4903748">
                    <a:off x="2296" y="960"/>
                    <a:ext cx="954" cy="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8218" name="Freeform 90"/>
                  <p:cNvSpPr>
                    <a:spLocks/>
                  </p:cNvSpPr>
                  <p:nvPr/>
                </p:nvSpPr>
                <p:spPr bwMode="hidden">
                  <a:xfrm rot="-4903748">
                    <a:off x="2650" y="220"/>
                    <a:ext cx="512" cy="1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8219" name="Group 91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48220" name="Freeform 92"/>
                  <p:cNvSpPr>
                    <a:spLocks/>
                  </p:cNvSpPr>
                  <p:nvPr/>
                </p:nvSpPr>
                <p:spPr bwMode="hidden">
                  <a:xfrm rot="18335692" flipH="1">
                    <a:off x="1010" y="2475"/>
                    <a:ext cx="172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8221" name="Freeform 93"/>
                  <p:cNvSpPr>
                    <a:spLocks/>
                  </p:cNvSpPr>
                  <p:nvPr/>
                </p:nvSpPr>
                <p:spPr bwMode="hidden">
                  <a:xfrm rot="18335692" flipH="1">
                    <a:off x="725" y="3512"/>
                    <a:ext cx="925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8222" name="Group 94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48223" name="Freeform 95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7" y="2578"/>
                    <a:ext cx="1595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8224" name="Freeform 96"/>
                  <p:cNvSpPr>
                    <a:spLocks/>
                  </p:cNvSpPr>
                  <p:nvPr/>
                </p:nvSpPr>
                <p:spPr bwMode="hidden">
                  <a:xfrm rot="17542885" flipH="1">
                    <a:off x="1272" y="3636"/>
                    <a:ext cx="856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8225" name="Group 97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48226" name="Freeform 98"/>
                  <p:cNvSpPr>
                    <a:spLocks/>
                  </p:cNvSpPr>
                  <p:nvPr/>
                </p:nvSpPr>
                <p:spPr bwMode="hidden">
                  <a:xfrm rot="16782062" flipH="1">
                    <a:off x="1442" y="2695"/>
                    <a:ext cx="1711" cy="301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8227" name="Freeform 99"/>
                  <p:cNvSpPr>
                    <a:spLocks/>
                  </p:cNvSpPr>
                  <p:nvPr/>
                </p:nvSpPr>
                <p:spPr bwMode="hidden">
                  <a:xfrm rot="16782062" flipH="1">
                    <a:off x="1734" y="3898"/>
                    <a:ext cx="918" cy="47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8228" name="Group 100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48229" name="Freeform 101"/>
                  <p:cNvSpPr>
                    <a:spLocks/>
                  </p:cNvSpPr>
                  <p:nvPr/>
                </p:nvSpPr>
                <p:spPr bwMode="hidden">
                  <a:xfrm rot="3144576">
                    <a:off x="2628" y="2423"/>
                    <a:ext cx="172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8230" name="Freeform 102"/>
                  <p:cNvSpPr>
                    <a:spLocks/>
                  </p:cNvSpPr>
                  <p:nvPr/>
                </p:nvSpPr>
                <p:spPr bwMode="hidden">
                  <a:xfrm rot="3144576">
                    <a:off x="3751" y="3436"/>
                    <a:ext cx="925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8231" name="Group 103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48232" name="Freeform 104"/>
                  <p:cNvSpPr>
                    <a:spLocks/>
                  </p:cNvSpPr>
                  <p:nvPr/>
                </p:nvSpPr>
                <p:spPr bwMode="hidden">
                  <a:xfrm rot="3745735">
                    <a:off x="2506" y="2541"/>
                    <a:ext cx="1650" cy="299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8233" name="Freeform 105"/>
                  <p:cNvSpPr>
                    <a:spLocks/>
                  </p:cNvSpPr>
                  <p:nvPr/>
                </p:nvSpPr>
                <p:spPr bwMode="hidden">
                  <a:xfrm rot="3745735">
                    <a:off x="3387" y="3615"/>
                    <a:ext cx="885" cy="46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8234" name="Group 106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48235" name="Freeform 107"/>
                  <p:cNvSpPr>
                    <a:spLocks/>
                  </p:cNvSpPr>
                  <p:nvPr/>
                </p:nvSpPr>
                <p:spPr bwMode="hidden">
                  <a:xfrm rot="4286818">
                    <a:off x="2328" y="2661"/>
                    <a:ext cx="1601" cy="24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8236" name="Freeform 108"/>
                  <p:cNvSpPr>
                    <a:spLocks/>
                  </p:cNvSpPr>
                  <p:nvPr/>
                </p:nvSpPr>
                <p:spPr bwMode="hidden">
                  <a:xfrm rot="4286818">
                    <a:off x="3002" y="3747"/>
                    <a:ext cx="859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8237" name="Group 109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48238" name="Freeform 110"/>
                  <p:cNvSpPr>
                    <a:spLocks/>
                  </p:cNvSpPr>
                  <p:nvPr/>
                </p:nvSpPr>
                <p:spPr bwMode="hidden">
                  <a:xfrm rot="4898956">
                    <a:off x="2206" y="2714"/>
                    <a:ext cx="1471" cy="24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8239" name="Freeform 111"/>
                  <p:cNvSpPr>
                    <a:spLocks/>
                  </p:cNvSpPr>
                  <p:nvPr/>
                </p:nvSpPr>
                <p:spPr bwMode="hidden">
                  <a:xfrm rot="4898956">
                    <a:off x="2636" y="3732"/>
                    <a:ext cx="790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8240" name="Group 112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48241" name="Freeform 113"/>
                  <p:cNvSpPr>
                    <a:spLocks/>
                  </p:cNvSpPr>
                  <p:nvPr/>
                </p:nvSpPr>
                <p:spPr bwMode="hidden">
                  <a:xfrm rot="5755659">
                    <a:off x="1900" y="2760"/>
                    <a:ext cx="1437" cy="188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48242" name="Freeform 114"/>
                  <p:cNvSpPr>
                    <a:spLocks/>
                  </p:cNvSpPr>
                  <p:nvPr/>
                </p:nvSpPr>
                <p:spPr bwMode="hidden">
                  <a:xfrm rot="5755659">
                    <a:off x="2049" y="3787"/>
                    <a:ext cx="771" cy="29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48243" name="Freeform 115"/>
              <p:cNvSpPr>
                <a:spLocks/>
              </p:cNvSpPr>
              <p:nvPr/>
            </p:nvSpPr>
            <p:spPr bwMode="hidden">
              <a:xfrm flipH="1">
                <a:off x="3873" y="934"/>
                <a:ext cx="191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8244" name="Arc 116"/>
              <p:cNvSpPr>
                <a:spLocks/>
              </p:cNvSpPr>
              <p:nvPr/>
            </p:nvSpPr>
            <p:spPr bwMode="hidden">
              <a:xfrm flipH="1">
                <a:off x="3528" y="726"/>
                <a:ext cx="833" cy="903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8245" name="Arc 117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G0" fmla="+- 17826 0 0"/>
                  <a:gd name="G1" fmla="+- 0 0 0"/>
                  <a:gd name="G2" fmla="+- 21600 0 0"/>
                  <a:gd name="T0" fmla="*/ 36729 w 36729"/>
                  <a:gd name="T1" fmla="*/ 10451 h 21600"/>
                  <a:gd name="T2" fmla="*/ 0 w 36729"/>
                  <a:gd name="T3" fmla="*/ 12197 h 21600"/>
                  <a:gd name="T4" fmla="*/ 17826 w 36729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8246" name="Arc 118"/>
              <p:cNvSpPr>
                <a:spLocks/>
              </p:cNvSpPr>
              <p:nvPr/>
            </p:nvSpPr>
            <p:spPr bwMode="hidden">
              <a:xfrm flipH="1">
                <a:off x="3612" y="580"/>
                <a:ext cx="487" cy="933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8247" name="Arc 119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32"/>
              </a:xfrm>
              <a:custGeom>
                <a:avLst/>
                <a:gdLst>
                  <a:gd name="G0" fmla="+- 8873 0 0"/>
                  <a:gd name="G1" fmla="+- 21600 0 0"/>
                  <a:gd name="G2" fmla="+- 21600 0 0"/>
                  <a:gd name="T0" fmla="*/ 0 w 30473"/>
                  <a:gd name="T1" fmla="*/ 1907 h 22305"/>
                  <a:gd name="T2" fmla="*/ 30462 w 30473"/>
                  <a:gd name="T3" fmla="*/ 22305 h 22305"/>
                  <a:gd name="T4" fmla="*/ 8873 w 30473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8248" name="Arc 120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8249" name="Arc 121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8250" name="Arc 122"/>
              <p:cNvSpPr>
                <a:spLocks/>
              </p:cNvSpPr>
              <p:nvPr/>
            </p:nvSpPr>
            <p:spPr bwMode="hidden">
              <a:xfrm>
                <a:off x="4268" y="585"/>
                <a:ext cx="394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8251" name="Arc 123"/>
              <p:cNvSpPr>
                <a:spLocks/>
              </p:cNvSpPr>
              <p:nvPr/>
            </p:nvSpPr>
            <p:spPr bwMode="hidden">
              <a:xfrm>
                <a:off x="4303" y="463"/>
                <a:ext cx="559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8252" name="Freeform 124"/>
              <p:cNvSpPr>
                <a:spLocks/>
              </p:cNvSpPr>
              <p:nvPr/>
            </p:nvSpPr>
            <p:spPr bwMode="hidden">
              <a:xfrm>
                <a:off x="4410" y="1033"/>
                <a:ext cx="190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8253" name="Freeform 125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3" cy="32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8254" name="Arc 126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G0" fmla="+- 15230 0 0"/>
                  <a:gd name="G1" fmla="+- 21600 0 0"/>
                  <a:gd name="G2" fmla="+- 21600 0 0"/>
                  <a:gd name="T0" fmla="*/ 0 w 36830"/>
                  <a:gd name="T1" fmla="*/ 6283 h 22305"/>
                  <a:gd name="T2" fmla="*/ 36819 w 36830"/>
                  <a:gd name="T3" fmla="*/ 22305 h 22305"/>
                  <a:gd name="T4" fmla="*/ 15230 w 3683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8255" name="Arc 127"/>
              <p:cNvSpPr>
                <a:spLocks/>
              </p:cNvSpPr>
              <p:nvPr/>
            </p:nvSpPr>
            <p:spPr bwMode="hidden">
              <a:xfrm flipH="1">
                <a:off x="3425" y="123"/>
                <a:ext cx="725" cy="903"/>
              </a:xfrm>
              <a:custGeom>
                <a:avLst/>
                <a:gdLst>
                  <a:gd name="G0" fmla="+- 18231 0 0"/>
                  <a:gd name="G1" fmla="+- 21600 0 0"/>
                  <a:gd name="G2" fmla="+- 21600 0 0"/>
                  <a:gd name="T0" fmla="*/ 0 w 31881"/>
                  <a:gd name="T1" fmla="*/ 10016 h 21600"/>
                  <a:gd name="T2" fmla="*/ 31881 w 31881"/>
                  <a:gd name="T3" fmla="*/ 4860 h 21600"/>
                  <a:gd name="T4" fmla="*/ 18231 w 31881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8256" name="Arc 128"/>
              <p:cNvSpPr>
                <a:spLocks/>
              </p:cNvSpPr>
              <p:nvPr/>
            </p:nvSpPr>
            <p:spPr bwMode="hidden">
              <a:xfrm>
                <a:off x="4199" y="502"/>
                <a:ext cx="299" cy="904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1146"/>
                  <a:gd name="T1" fmla="*/ 4512 h 21600"/>
                  <a:gd name="T2" fmla="*/ 31146 w 31146"/>
                  <a:gd name="T3" fmla="*/ 9561 h 21600"/>
                  <a:gd name="T4" fmla="*/ 13212 w 31146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8257" name="Freeform 129"/>
              <p:cNvSpPr>
                <a:spLocks/>
              </p:cNvSpPr>
              <p:nvPr/>
            </p:nvSpPr>
            <p:spPr bwMode="hidden">
              <a:xfrm flipH="1">
                <a:off x="3307" y="982"/>
                <a:ext cx="425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8258" name="Freeform 130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8259" name="Freeform 131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8260" name="Freeform 132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8261" name="Freeform 133"/>
              <p:cNvSpPr>
                <a:spLocks/>
              </p:cNvSpPr>
              <p:nvPr/>
            </p:nvSpPr>
            <p:spPr bwMode="hidden">
              <a:xfrm>
                <a:off x="4636" y="576"/>
                <a:ext cx="595" cy="41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8262" name="Freeform 134"/>
              <p:cNvSpPr>
                <a:spLocks/>
              </p:cNvSpPr>
              <p:nvPr/>
            </p:nvSpPr>
            <p:spPr bwMode="hidden">
              <a:xfrm>
                <a:off x="4658" y="132"/>
                <a:ext cx="260" cy="562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8263" name="Freeform 135"/>
              <p:cNvSpPr>
                <a:spLocks/>
              </p:cNvSpPr>
              <p:nvPr/>
            </p:nvSpPr>
            <p:spPr bwMode="hidden">
              <a:xfrm rot="20253369">
                <a:off x="4401" y="599"/>
                <a:ext cx="174" cy="32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8264" name="Freeform 136"/>
              <p:cNvSpPr>
                <a:spLocks/>
              </p:cNvSpPr>
              <p:nvPr/>
            </p:nvSpPr>
            <p:spPr bwMode="hidden">
              <a:xfrm rot="1346631" flipH="1">
                <a:off x="3783" y="590"/>
                <a:ext cx="173" cy="32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48265" name="Rectangle 13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1625"/>
            <a:ext cx="7772400" cy="146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8266" name="Rectangle 1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8267" name="Rectangle 1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10EE5CFF-1D9E-4075-A8E5-2198D3F06B80}" type="datetimeFigureOut">
              <a:rPr lang="ru-RU"/>
              <a:pPr/>
              <a:t>22.03.2018</a:t>
            </a:fld>
            <a:endParaRPr lang="ru-RU"/>
          </a:p>
        </p:txBody>
      </p:sp>
      <p:sp>
        <p:nvSpPr>
          <p:cNvPr id="48268" name="Rectangle 1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48269" name="Rectangle 1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3574FA6-06F1-4D4D-8416-5EBC10197CCE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−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14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1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NULL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Рисунок 2" descr="1288079926_120912364_1-D-128807992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77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/>
          <a:p>
            <a:r>
              <a:rPr lang="en-US" sz="9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Welcome</a:t>
            </a:r>
            <a:r>
              <a:rPr lang="ru-RU" sz="9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br>
              <a:rPr lang="ru-RU" sz="9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60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Добро пожаловать!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2" descr="1288079926_120912364_1-D-128807992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77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48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Нам купили сладости,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48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Прыгаем от  радости.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48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А делить ириски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48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Будем по-английски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48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One, two, three</a:t>
            </a:r>
            <a:endParaRPr lang="ru-RU" sz="48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48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One</a:t>
            </a:r>
            <a:r>
              <a:rPr lang="ru-RU" sz="48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two</a:t>
            </a:r>
            <a:r>
              <a:rPr lang="ru-RU" sz="48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three</a:t>
            </a:r>
            <a:r>
              <a:rPr lang="ru-RU" sz="48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48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Вышло каждому по-три.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48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Чтобы выучить весь счет,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48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В сад меня сестра зовет.</a:t>
            </a:r>
            <a:endParaRPr lang="ru-RU" sz="27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ru-RU" sz="2700" b="1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2" descr="1288079926_120912364_1-D-128807992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77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Рисунок 4" descr="0_955aa_3d2d14fe_orig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948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2"/>
          <p:cNvSpPr>
            <a:spLocks noGrp="1"/>
          </p:cNvSpPr>
          <p:nvPr>
            <p:ph idx="4294967295"/>
          </p:nvPr>
        </p:nvSpPr>
        <p:spPr>
          <a:xfrm>
            <a:off x="285750" y="785813"/>
            <a:ext cx="8401050" cy="5340350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ru-RU" sz="6000" b="1">
                <a:solidFill>
                  <a:srgbClr val="00B0F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Распускается тюльпан.</a:t>
            </a:r>
          </a:p>
          <a:p>
            <a:pPr>
              <a:buFontTx/>
              <a:buNone/>
            </a:pPr>
            <a:r>
              <a:rPr lang="ru-RU" sz="6000" b="1">
                <a:solidFill>
                  <a:srgbClr val="00B0F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Я считаю – </a:t>
            </a:r>
            <a:r>
              <a:rPr lang="ru-RU" sz="4400" b="1">
                <a:solidFill>
                  <a:srgbClr val="00B0F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>
                <a:solidFill>
                  <a:srgbClr val="00B0F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это </a:t>
            </a:r>
          </a:p>
          <a:p>
            <a:pPr>
              <a:buFontTx/>
              <a:buNone/>
            </a:pPr>
            <a:r>
              <a:rPr lang="ru-RU" sz="7200" b="1">
                <a:solidFill>
                  <a:srgbClr val="00B05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en-US" sz="7200" b="1">
                <a:solidFill>
                  <a:srgbClr val="00B05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one</a:t>
            </a:r>
            <a:r>
              <a:rPr lang="ru-RU" sz="7200" b="1">
                <a:solidFill>
                  <a:srgbClr val="00B05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5400" b="1">
              <a:solidFill>
                <a:srgbClr val="00B05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endParaRPr lang="ru-RU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2" descr="1288079926_120912364_1-D-128807992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77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Рисунок 4" descr="2250921.jpe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86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2"/>
          <p:cNvSpPr>
            <a:spLocks noGrp="1"/>
          </p:cNvSpPr>
          <p:nvPr>
            <p:ph idx="4294967295"/>
          </p:nvPr>
        </p:nvSpPr>
        <p:spPr>
          <a:xfrm>
            <a:off x="285750" y="1071563"/>
            <a:ext cx="8401050" cy="5054600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ru-RU" sz="6000" b="1">
                <a:solidFill>
                  <a:srgbClr val="00B0F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Вот и лилия в цвету.</a:t>
            </a:r>
          </a:p>
          <a:p>
            <a:pPr>
              <a:buFontTx/>
              <a:buNone/>
            </a:pPr>
            <a:r>
              <a:rPr lang="ru-RU" sz="6000" b="1">
                <a:solidFill>
                  <a:srgbClr val="00B0F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Это 2, а значит – </a:t>
            </a:r>
          </a:p>
          <a:p>
            <a:pPr>
              <a:buFontTx/>
              <a:buNone/>
            </a:pPr>
            <a:r>
              <a:rPr lang="ru-RU" sz="60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</a:t>
            </a:r>
            <a:r>
              <a:rPr lang="en-US" sz="6000" b="1">
                <a:solidFill>
                  <a:srgbClr val="00B05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two</a:t>
            </a:r>
            <a:r>
              <a:rPr lang="ru-RU" sz="6000" b="1">
                <a:solidFill>
                  <a:srgbClr val="00B05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None/>
            </a:pPr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2" descr="1288079926_120912364_1-D-128807992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77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Рисунок 4" descr="gasmin_dlya_zagivleniya_porezov.jpe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86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2"/>
          <p:cNvSpPr>
            <a:spLocks noGrp="1"/>
          </p:cNvSpPr>
          <p:nvPr>
            <p:ph idx="4294967295"/>
          </p:nvPr>
        </p:nvSpPr>
        <p:spPr>
          <a:xfrm>
            <a:off x="214313" y="1285875"/>
            <a:ext cx="8929687" cy="4840288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ru-RU" sz="4800" b="1">
                <a:solidFill>
                  <a:srgbClr val="00B0F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Мне сестра кричит:</a:t>
            </a:r>
          </a:p>
          <a:p>
            <a:pPr>
              <a:buFontTx/>
              <a:buNone/>
            </a:pPr>
            <a:r>
              <a:rPr lang="ru-RU" sz="4800" b="1">
                <a:solidFill>
                  <a:srgbClr val="00B0F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Смотри, куст жасмина – это               </a:t>
            </a:r>
          </a:p>
          <a:p>
            <a:pPr>
              <a:buFontTx/>
              <a:buNone/>
            </a:pPr>
            <a:r>
              <a:rPr lang="ru-RU" sz="48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</a:t>
            </a:r>
            <a:r>
              <a:rPr lang="en-US" sz="4800" b="1">
                <a:solidFill>
                  <a:srgbClr val="00B05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three</a:t>
            </a:r>
            <a:r>
              <a:rPr lang="ru-RU" sz="4800" b="1">
                <a:solidFill>
                  <a:srgbClr val="00B05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None/>
            </a:pPr>
            <a:endParaRPr lang="ru-RU" sz="4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Рисунок 2" descr="1288079926_120912364_1-D-128807992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77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Рисунок 4" descr="f0afa734e9e1f60b5a2e5c7a7873471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86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2"/>
          <p:cNvSpPr>
            <a:spLocks noGrp="1"/>
          </p:cNvSpPr>
          <p:nvPr>
            <p:ph idx="4294967295"/>
          </p:nvPr>
        </p:nvSpPr>
        <p:spPr>
          <a:xfrm>
            <a:off x="214313" y="1285875"/>
            <a:ext cx="8472487" cy="4840288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ru-RU" sz="6000" b="1">
                <a:solidFill>
                  <a:srgbClr val="00B0F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Про деревья не забыли.</a:t>
            </a:r>
          </a:p>
          <a:p>
            <a:pPr>
              <a:buFontTx/>
              <a:buNone/>
            </a:pPr>
            <a:r>
              <a:rPr lang="ru-RU" sz="6000" b="1">
                <a:solidFill>
                  <a:srgbClr val="00B0F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Это будет </a:t>
            </a:r>
            <a:r>
              <a:rPr lang="en-US" sz="6000" b="1">
                <a:solidFill>
                  <a:srgbClr val="00B0F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four</a:t>
            </a:r>
            <a:r>
              <a:rPr lang="ru-RU" sz="6000" b="1">
                <a:solidFill>
                  <a:srgbClr val="00B0F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pPr>
              <a:buFontTx/>
              <a:buNone/>
            </a:pPr>
            <a:r>
              <a:rPr lang="ru-RU" sz="6000" b="1">
                <a:solidFill>
                  <a:srgbClr val="00B05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четыре.</a:t>
            </a:r>
          </a:p>
          <a:p>
            <a:pPr>
              <a:buFontTx/>
              <a:buNone/>
            </a:pPr>
            <a:endParaRPr lang="ru-RU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2" descr="1288079926_120912364_1-D-128807992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77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Рисунок 4" descr="sorta-sireni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86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2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r>
              <a:rPr lang="ru-RU" sz="6000" b="1">
                <a:solidFill>
                  <a:srgbClr val="00B0F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Вот сирень в сторонке.</a:t>
            </a:r>
          </a:p>
          <a:p>
            <a:pPr>
              <a:buFontTx/>
              <a:buNone/>
            </a:pPr>
            <a:r>
              <a:rPr lang="ru-RU" sz="6000" b="1">
                <a:solidFill>
                  <a:srgbClr val="00B0F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en-US" sz="6000" b="1">
                <a:solidFill>
                  <a:srgbClr val="00B0F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five</a:t>
            </a:r>
            <a:r>
              <a:rPr lang="ru-RU" sz="6000" b="1">
                <a:solidFill>
                  <a:srgbClr val="00B0F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pPr>
              <a:buFontTx/>
              <a:buNone/>
            </a:pPr>
            <a:r>
              <a:rPr lang="ru-RU" sz="60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sz="6000" b="1">
                <a:solidFill>
                  <a:srgbClr val="00B05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пятерка.</a:t>
            </a:r>
          </a:p>
          <a:p>
            <a:pPr>
              <a:buFontTx/>
              <a:buNone/>
            </a:pPr>
            <a:endParaRPr lang="ru-RU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Рисунок 2" descr="1288079926_120912364_1-D-128807992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77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Рисунок 4" descr="vyirashhivanie-iris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86875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2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r>
              <a:rPr lang="ru-RU" sz="6000" b="1">
                <a:solidFill>
                  <a:srgbClr val="00B0F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Под окном у нас ирис.</a:t>
            </a:r>
          </a:p>
          <a:p>
            <a:pPr>
              <a:buFontTx/>
              <a:buNone/>
            </a:pPr>
            <a:r>
              <a:rPr lang="ru-RU" sz="6000" b="1">
                <a:solidFill>
                  <a:srgbClr val="00B0F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Это шесть, а значит –</a:t>
            </a:r>
            <a:r>
              <a:rPr lang="ru-RU" sz="60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</a:t>
            </a:r>
          </a:p>
          <a:p>
            <a:pPr>
              <a:buFontTx/>
              <a:buNone/>
            </a:pPr>
            <a:r>
              <a:rPr lang="ru-RU" sz="60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lang="en-US" sz="6000" b="1">
                <a:solidFill>
                  <a:srgbClr val="00B05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six</a:t>
            </a:r>
            <a:r>
              <a:rPr lang="ru-RU" sz="6000" b="1">
                <a:solidFill>
                  <a:srgbClr val="00B05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None/>
            </a:pPr>
            <a:endParaRPr lang="ru-RU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Рисунок 2" descr="1288079926_120912364_1-D-128807992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77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Рисунок 4" descr="551105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86875" cy="686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2"/>
          <p:cNvSpPr>
            <a:spLocks noGrp="1"/>
          </p:cNvSpPr>
          <p:nvPr>
            <p:ph idx="4294967295"/>
          </p:nvPr>
        </p:nvSpPr>
        <p:spPr>
          <a:xfrm>
            <a:off x="214313" y="1214438"/>
            <a:ext cx="8929687" cy="4911725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ru-RU" sz="4000" b="1">
                <a:solidFill>
                  <a:srgbClr val="00B0F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На моей рубашке вышиты ромашки.</a:t>
            </a:r>
          </a:p>
          <a:p>
            <a:pPr>
              <a:buFontTx/>
              <a:buNone/>
            </a:pPr>
            <a:r>
              <a:rPr lang="ru-RU" sz="4000" b="1">
                <a:solidFill>
                  <a:srgbClr val="00B0F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Посчитав, скажу я всем:</a:t>
            </a:r>
          </a:p>
          <a:p>
            <a:pPr>
              <a:buFontTx/>
              <a:buNone/>
            </a:pPr>
            <a:r>
              <a:rPr lang="ru-RU" sz="4000" b="1">
                <a:solidFill>
                  <a:srgbClr val="00B0F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Это, seven, то есть</a:t>
            </a:r>
          </a:p>
          <a:p>
            <a:pPr>
              <a:buFontTx/>
              <a:buNone/>
            </a:pPr>
            <a:r>
              <a:rPr lang="ru-RU" sz="40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  <a:r>
              <a:rPr lang="ru-RU" sz="4000" b="1">
                <a:solidFill>
                  <a:srgbClr val="00B05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семь.</a:t>
            </a:r>
          </a:p>
          <a:p>
            <a:pPr>
              <a:buFontTx/>
              <a:buNone/>
            </a:pP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Рисунок 2" descr="1288079926_120912364_1-D-128807992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77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Рисунок 4" descr="126286726_krapiv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86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2"/>
          <p:cNvSpPr>
            <a:spLocks noGrp="1"/>
          </p:cNvSpPr>
          <p:nvPr>
            <p:ph idx="4294967295"/>
          </p:nvPr>
        </p:nvSpPr>
        <p:spPr>
          <a:xfrm>
            <a:off x="0" y="1357313"/>
            <a:ext cx="9144000" cy="4768850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ru-RU" sz="4400" b="1">
                <a:solidFill>
                  <a:srgbClr val="00B0F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У подножья ивы выросла крапива.</a:t>
            </a:r>
          </a:p>
          <a:p>
            <a:pPr>
              <a:buFontTx/>
              <a:buNone/>
            </a:pPr>
            <a:r>
              <a:rPr lang="ru-RU" sz="4400" b="1">
                <a:solidFill>
                  <a:srgbClr val="00B0F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Хоть ее противней нет,</a:t>
            </a:r>
          </a:p>
          <a:p>
            <a:pPr>
              <a:buFontTx/>
              <a:buNone/>
            </a:pPr>
            <a:r>
              <a:rPr lang="ru-RU" sz="4400" b="1">
                <a:solidFill>
                  <a:srgbClr val="00B0F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Это восемь, или </a:t>
            </a:r>
          </a:p>
          <a:p>
            <a:pPr>
              <a:buFontTx/>
              <a:buNone/>
            </a:pPr>
            <a:r>
              <a:rPr lang="ru-RU" sz="44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lang="en-US" sz="44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eight</a:t>
            </a:r>
            <a:r>
              <a:rPr lang="ru-RU" sz="44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None/>
            </a:pPr>
            <a:endParaRPr lang="ru-RU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Рисунок 2" descr="1288079926_120912364_1-D-128807992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77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6" name="Рисунок 4" descr="10796_637c0d08ce7835d7a5581b0106d450fc.jpg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86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9001125" cy="4525963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ru-RU" sz="4400" b="1">
                <a:solidFill>
                  <a:srgbClr val="00B0F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Вот и пугало стоит, охраняет грядки.</a:t>
            </a:r>
          </a:p>
          <a:p>
            <a:pPr>
              <a:buFontTx/>
              <a:buNone/>
            </a:pPr>
            <a:r>
              <a:rPr lang="ru-RU" sz="4400" b="1">
                <a:solidFill>
                  <a:srgbClr val="00B0F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Очень страшное на вид, это </a:t>
            </a:r>
            <a:r>
              <a:rPr lang="en-US" sz="4400" b="1">
                <a:solidFill>
                  <a:srgbClr val="00B0F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nine</a:t>
            </a:r>
            <a:r>
              <a:rPr lang="ru-RU" sz="4400" b="1">
                <a:solidFill>
                  <a:srgbClr val="00B0F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- </a:t>
            </a:r>
          </a:p>
          <a:p>
            <a:pPr>
              <a:buFontTx/>
              <a:buNone/>
            </a:pPr>
            <a:r>
              <a:rPr lang="ru-RU" sz="44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  <a:r>
              <a:rPr lang="ru-RU" sz="4400" b="1">
                <a:solidFill>
                  <a:srgbClr val="00B05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девятка.</a:t>
            </a:r>
          </a:p>
          <a:p>
            <a:pPr>
              <a:buFontTx/>
              <a:buNone/>
            </a:pPr>
            <a:r>
              <a:rPr lang="ru-RU"/>
              <a:t> 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>
                <a:latin typeface="Arial" charset="0"/>
              </a:rPr>
              <a:t>Видео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Рисунок 2" descr="1288079926_120912364_1-D-128807992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77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Рисунок 4" descr="7240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86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2"/>
          <p:cNvSpPr>
            <a:spLocks noGrp="1"/>
          </p:cNvSpPr>
          <p:nvPr>
            <p:ph idx="4294967295"/>
          </p:nvPr>
        </p:nvSpPr>
        <p:spPr>
          <a:xfrm>
            <a:off x="0" y="1428750"/>
            <a:ext cx="9144000" cy="4697413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ru-RU" sz="6000" b="1">
                <a:solidFill>
                  <a:srgbClr val="00B0F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Виноград растет у стен, </a:t>
            </a:r>
          </a:p>
          <a:p>
            <a:pPr>
              <a:buFontTx/>
              <a:buNone/>
            </a:pPr>
            <a:r>
              <a:rPr lang="ru-RU" sz="6000" b="1">
                <a:solidFill>
                  <a:srgbClr val="00B0F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Я считаю: десять – </a:t>
            </a:r>
          </a:p>
          <a:p>
            <a:pPr>
              <a:buFontTx/>
              <a:buNone/>
            </a:pPr>
            <a:r>
              <a:rPr lang="ru-RU" sz="54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en-US" sz="6000" b="1">
                <a:solidFill>
                  <a:srgbClr val="00B05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ten</a:t>
            </a:r>
            <a:r>
              <a:rPr lang="ru-RU" sz="6000" b="1">
                <a:solidFill>
                  <a:srgbClr val="00B05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5400" b="1">
              <a:solidFill>
                <a:srgbClr val="00B05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endParaRPr lang="ru-RU" sz="54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Рисунок 2" descr="1288079926_120912364_1-D-128807992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77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2"/>
          <p:cNvSpPr>
            <a:spLocks noGrp="1"/>
          </p:cNvSpPr>
          <p:nvPr>
            <p:ph idx="4294967295"/>
          </p:nvPr>
        </p:nvSpPr>
        <p:spPr>
          <a:xfrm>
            <a:off x="357188" y="1071563"/>
            <a:ext cx="8229600" cy="4525962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en-US" sz="72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sz="72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– тур: </a:t>
            </a:r>
            <a:endParaRPr lang="en-US" sz="7200" b="1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ru-RU" sz="72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«Выбери цифру»</a:t>
            </a:r>
          </a:p>
          <a:p>
            <a:pPr algn="ctr">
              <a:buFontTx/>
              <a:buNone/>
            </a:pPr>
            <a:r>
              <a:rPr lang="ru-RU" sz="72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72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Choose figure</a:t>
            </a:r>
            <a:r>
              <a:rPr lang="ru-RU" sz="72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720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Рисунок 2" descr="1288079926_120912364_1-D-1288079926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77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8" name="Рисунок 4" descr="5-1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251950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Shape">
            <a:hlinkClick r:id="" action="ppaction://media"/>
          </p:cNvPr>
          <p:cNvPicPr>
            <a:picLocks noGrp="1" noChangeAspect="1"/>
          </p:cNvPicPr>
          <p:nvPr>
            <p:ph idx="4294967295"/>
            <a:audioFile r:link="rId1"/>
          </p:nvPr>
        </p:nvPicPr>
        <p:blipFill>
          <a:blip r:embed="rId5"/>
          <a:srcRect/>
          <a:stretch>
            <a:fillRect/>
          </a:stretch>
        </p:blipFill>
        <p:spPr>
          <a:xfrm>
            <a:off x="7380288" y="5589588"/>
            <a:ext cx="609600" cy="60960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6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Рисунок 2" descr="1288079926_120912364_1-D-128807992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77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2"/>
          <p:cNvSpPr>
            <a:spLocks noGrp="1"/>
          </p:cNvSpPr>
          <p:nvPr>
            <p:ph idx="4294967295"/>
          </p:nvPr>
        </p:nvSpPr>
        <p:spPr>
          <a:xfrm>
            <a:off x="285750" y="1071563"/>
            <a:ext cx="8229600" cy="4525962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en-US" sz="72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72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– тур: </a:t>
            </a:r>
            <a:endParaRPr lang="en-US" sz="7200" b="1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ru-RU" sz="72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«Угадайка»</a:t>
            </a:r>
          </a:p>
          <a:p>
            <a:pPr algn="ctr">
              <a:buFontTx/>
              <a:buNone/>
            </a:pPr>
            <a:r>
              <a:rPr lang="ru-RU" sz="72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72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Guessing</a:t>
            </a:r>
            <a:r>
              <a:rPr lang="ru-RU" sz="72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Рисунок 2" descr="1288079926_120912364_1-D-1288079926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77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6" name="Рисунок 4" descr="623-5-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264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Shape">
            <a:hlinkClick r:id="" action="ppaction://media"/>
          </p:cNvPr>
          <p:cNvPicPr>
            <a:picLocks noGrp="1" noChangeAspect="1"/>
          </p:cNvPicPr>
          <p:nvPr>
            <p:ph idx="4294967295"/>
            <a:audioFile r:link="rId1"/>
          </p:nvPr>
        </p:nvPicPr>
        <p:blipFill>
          <a:blip r:embed="rId5"/>
          <a:srcRect/>
          <a:stretch>
            <a:fillRect/>
          </a:stretch>
        </p:blipFill>
        <p:spPr>
          <a:xfrm>
            <a:off x="6953250" y="5541963"/>
            <a:ext cx="574675" cy="554037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0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Рисунок 2" descr="1288079926_120912364_1-D-128807992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77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0" name="Рисунок 4" descr="103178_l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3106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2"/>
          <p:cNvSpPr>
            <a:spLocks noGrp="1"/>
          </p:cNvSpPr>
          <p:nvPr>
            <p:ph idx="4294967295"/>
          </p:nvPr>
        </p:nvSpPr>
        <p:spPr>
          <a:xfrm>
            <a:off x="285750" y="1143000"/>
            <a:ext cx="8229600" cy="4525963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en-US" sz="72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VI</a:t>
            </a:r>
            <a:r>
              <a:rPr lang="ru-RU" sz="72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– тур: </a:t>
            </a:r>
            <a:endParaRPr lang="en-US" sz="7200" b="1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ru-RU" sz="72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«Яркие краски»</a:t>
            </a:r>
          </a:p>
          <a:p>
            <a:pPr algn="ctr">
              <a:buFontTx/>
              <a:buNone/>
            </a:pPr>
            <a:r>
              <a:rPr lang="ru-RU" sz="72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72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Bright colors</a:t>
            </a:r>
            <a:r>
              <a:rPr lang="ru-RU" sz="72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>
                <a:latin typeface="Arial" charset="0"/>
              </a:rPr>
              <a:t>Видео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Рисунок 2" descr="1288079926_120912364_1-D-128807992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77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8" name="Рисунок 3" descr="radug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86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>
                <a:latin typeface="Arial" charset="0"/>
              </a:rPr>
              <a:t>Видео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>
                <a:latin typeface="Arial" charset="0"/>
              </a:rPr>
              <a:t>Видео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2" descr="1288079926_120912364_1-D-128807992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77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/>
          <a:p>
            <a:r>
              <a:rPr lang="ru-RU" sz="6600" b="1">
                <a:solidFill>
                  <a:srgbClr val="00B05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«Умницы   и умники» </a:t>
            </a:r>
            <a:r>
              <a:rPr lang="ru-RU" sz="6600">
                <a:solidFill>
                  <a:srgbClr val="00B05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600">
                <a:solidFill>
                  <a:srgbClr val="00B05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6600">
                <a:solidFill>
                  <a:srgbClr val="00B05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6600" b="1">
                <a:solidFill>
                  <a:srgbClr val="00B05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Smart and clever</a:t>
            </a:r>
            <a:r>
              <a:rPr lang="ru-RU" sz="6600">
                <a:solidFill>
                  <a:srgbClr val="00B05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>
                <a:latin typeface="Arial" charset="0"/>
              </a:rPr>
              <a:t>Видео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Рисунок 2" descr="1288079926_120912364_1-D-128807992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77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2"/>
          <p:cNvSpPr>
            <a:spLocks noGrp="1"/>
          </p:cNvSpPr>
          <p:nvPr>
            <p:ph idx="4294967295"/>
          </p:nvPr>
        </p:nvSpPr>
        <p:spPr>
          <a:xfrm>
            <a:off x="357188" y="714375"/>
            <a:ext cx="8329612" cy="5411788"/>
          </a:xfrm>
        </p:spPr>
        <p:txBody>
          <a:bodyPr>
            <a:noAutofit/>
          </a:bodyPr>
          <a:lstStyle/>
          <a:p>
            <a:pPr algn="ctr">
              <a:buFontTx/>
              <a:buNone/>
            </a:pPr>
            <a:r>
              <a:rPr lang="ru-RU" sz="96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Всем спасибо! </a:t>
            </a:r>
            <a:r>
              <a:rPr lang="en-US" sz="96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Thank you!</a:t>
            </a:r>
            <a:endParaRPr lang="ru-RU" sz="9600" b="1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Рисунок 2" descr="1288079926_120912364_1-D-128807992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77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 rot="19548341">
            <a:off x="4692375" y="1163040"/>
            <a:ext cx="3888432" cy="1368152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Доброта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Kindness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 rot="5400000">
            <a:off x="2668918" y="688612"/>
            <a:ext cx="3888432" cy="1368152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Любовь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Love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 rot="1819286">
            <a:off x="793749" y="1388005"/>
            <a:ext cx="3888432" cy="1368152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Уважение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Respect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 rot="20425189">
            <a:off x="546100" y="3327400"/>
            <a:ext cx="3887788" cy="1366838"/>
          </a:xfrm>
          <a:prstGeom prst="ellipse">
            <a:avLst/>
          </a:prstGeom>
        </p:spPr>
        <p:style>
          <a:lnRef idx="1">
            <a:schemeClr val="accent1"/>
          </a:lnRef>
          <a:fillRef idx="1001">
            <a:schemeClr val="dk2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Тепло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Heat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 rot="17042323">
            <a:off x="2262853" y="4511259"/>
            <a:ext cx="3888432" cy="1368152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Радость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Gladness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 rot="2308535">
            <a:off x="4545440" y="4338077"/>
            <a:ext cx="3888432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Милосердие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Mercy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 rot="21316516">
            <a:off x="5378450" y="2586038"/>
            <a:ext cx="3887788" cy="1366837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Красота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Beauty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563938" y="2492375"/>
            <a:ext cx="2087562" cy="187325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Мир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World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2" descr="1288079926_120912364_1-D-128807992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77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71500" y="2071688"/>
            <a:ext cx="8229600" cy="1143000"/>
          </a:xfrm>
        </p:spPr>
        <p:txBody>
          <a:bodyPr>
            <a:noAutofit/>
          </a:bodyPr>
          <a:lstStyle/>
          <a:p>
            <a:r>
              <a:rPr lang="en-US" sz="80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80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– тур: «Разминка АВС» «</a:t>
            </a:r>
            <a:r>
              <a:rPr lang="en-US" sz="80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Warm ABC</a:t>
            </a:r>
            <a:r>
              <a:rPr lang="ru-RU" sz="80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2" descr="1288079926_120912364_1-D-1288079926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77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Рисунок 3" descr="1_52553b8ba200d52553b8ba204b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251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Shape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7380288" y="6221413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3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2" descr="1288079926_120912364_1-D-128807992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77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71500" y="2071688"/>
            <a:ext cx="8229600" cy="1143000"/>
          </a:xfrm>
        </p:spPr>
        <p:txBody>
          <a:bodyPr>
            <a:noAutofit/>
          </a:bodyPr>
          <a:lstStyle/>
          <a:p>
            <a:r>
              <a:rPr lang="en-US" sz="88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88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– тур: «Зоркий глаз»</a:t>
            </a:r>
            <a:r>
              <a:rPr lang="en-US" sz="8800"/>
              <a:t> </a:t>
            </a:r>
            <a:r>
              <a:rPr lang="ru-RU" sz="88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88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Searching Eye</a:t>
            </a:r>
            <a:r>
              <a:rPr lang="ru-RU" sz="88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2" descr="1288079926_120912364_1-D-128807992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6675" y="0"/>
            <a:ext cx="9277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</p:nvPr>
        </p:nvGraphicFramePr>
        <p:xfrm>
          <a:off x="142875" y="2000250"/>
          <a:ext cx="8786813" cy="2714625"/>
        </p:xfrm>
        <a:graphic>
          <a:graphicData uri="http://schemas.openxmlformats.org/drawingml/2006/table">
            <a:tbl>
              <a:tblPr/>
              <a:tblGrid>
                <a:gridCol w="1098550"/>
                <a:gridCol w="1098550"/>
                <a:gridCol w="1098550"/>
                <a:gridCol w="1096963"/>
                <a:gridCol w="1098550"/>
                <a:gridCol w="1098550"/>
                <a:gridCol w="1098550"/>
                <a:gridCol w="1098550"/>
              </a:tblGrid>
              <a:tr h="2714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6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6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6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6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6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6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6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6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2" descr="1288079926_120912364_1-D-128807992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77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одержимое 2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r>
              <a:rPr lang="en-US" sz="140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Alphabet</a:t>
            </a:r>
            <a:endParaRPr lang="ru-RU" sz="140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2" descr="1288079926_120912364_1-D-128807992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77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71500" y="2071688"/>
            <a:ext cx="8229600" cy="1143000"/>
          </a:xfrm>
        </p:spPr>
        <p:txBody>
          <a:bodyPr>
            <a:noAutofit/>
          </a:bodyPr>
          <a:lstStyle/>
          <a:p>
            <a:r>
              <a:rPr lang="en-US" sz="96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96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– тур: </a:t>
            </a:r>
            <a:br>
              <a:rPr lang="ru-RU" sz="96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8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«Кто быстрее»</a:t>
            </a:r>
            <a:br>
              <a:rPr lang="ru-RU" sz="88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8800"/>
              <a:t> </a:t>
            </a:r>
            <a:r>
              <a:rPr lang="ru-RU" sz="88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88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Who quickly</a:t>
            </a:r>
            <a:r>
              <a:rPr lang="ru-RU" sz="88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9600" b="1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алют">
  <a:themeElements>
    <a:clrScheme name="Салют 1">
      <a:dk1>
        <a:srgbClr val="AF273E"/>
      </a:dk1>
      <a:lt1>
        <a:srgbClr val="FFCC00"/>
      </a:lt1>
      <a:dk2>
        <a:srgbClr val="000000"/>
      </a:dk2>
      <a:lt2>
        <a:srgbClr val="FFFFFF"/>
      </a:lt2>
      <a:accent1>
        <a:srgbClr val="FF8B17"/>
      </a:accent1>
      <a:accent2>
        <a:srgbClr val="FFE103"/>
      </a:accent2>
      <a:accent3>
        <a:srgbClr val="AAAAAA"/>
      </a:accent3>
      <a:accent4>
        <a:srgbClr val="DAAE00"/>
      </a:accent4>
      <a:accent5>
        <a:srgbClr val="FFC4AB"/>
      </a:accent5>
      <a:accent6>
        <a:srgbClr val="E7CC02"/>
      </a:accent6>
      <a:hlink>
        <a:srgbClr val="FF3399"/>
      </a:hlink>
      <a:folHlink>
        <a:srgbClr val="FE1F08"/>
      </a:folHlink>
    </a:clrScheme>
    <a:fontScheme name="Салют">
      <a:majorFont>
        <a:latin typeface="Arial Black"/>
        <a:ea typeface=""/>
        <a:cs typeface="Arial"/>
      </a:majorFont>
      <a:minorFont>
        <a:latin typeface="Arial Black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алют 1">
        <a:dk1>
          <a:srgbClr val="AF273E"/>
        </a:dk1>
        <a:lt1>
          <a:srgbClr val="FFCC00"/>
        </a:lt1>
        <a:dk2>
          <a:srgbClr val="000000"/>
        </a:dk2>
        <a:lt2>
          <a:srgbClr val="FFFFFF"/>
        </a:lt2>
        <a:accent1>
          <a:srgbClr val="FF8B17"/>
        </a:accent1>
        <a:accent2>
          <a:srgbClr val="FFE103"/>
        </a:accent2>
        <a:accent3>
          <a:srgbClr val="AAAAAA"/>
        </a:accent3>
        <a:accent4>
          <a:srgbClr val="DAAE00"/>
        </a:accent4>
        <a:accent5>
          <a:srgbClr val="FFC4AB"/>
        </a:accent5>
        <a:accent6>
          <a:srgbClr val="E7CC02"/>
        </a:accent6>
        <a:hlink>
          <a:srgbClr val="FF3399"/>
        </a:hlink>
        <a:folHlink>
          <a:srgbClr val="FE1F0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2">
        <a:dk1>
          <a:srgbClr val="0000A4"/>
        </a:dk1>
        <a:lt1>
          <a:srgbClr val="CCFFFF"/>
        </a:lt1>
        <a:dk2>
          <a:srgbClr val="000066"/>
        </a:dk2>
        <a:lt2>
          <a:srgbClr val="00FFFF"/>
        </a:lt2>
        <a:accent1>
          <a:srgbClr val="51B2E3"/>
        </a:accent1>
        <a:accent2>
          <a:srgbClr val="04E8AC"/>
        </a:accent2>
        <a:accent3>
          <a:srgbClr val="AAAAB8"/>
        </a:accent3>
        <a:accent4>
          <a:srgbClr val="AEDADA"/>
        </a:accent4>
        <a:accent5>
          <a:srgbClr val="B3D5EF"/>
        </a:accent5>
        <a:accent6>
          <a:srgbClr val="03D29B"/>
        </a:accent6>
        <a:hlink>
          <a:srgbClr val="FF3399"/>
        </a:hlink>
        <a:folHlink>
          <a:srgbClr val="8F5FD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3">
        <a:dk1>
          <a:srgbClr val="9F237F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FF03E7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E702D1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4">
        <a:dk1>
          <a:srgbClr val="00603B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07FB18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06E315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5">
        <a:dk1>
          <a:srgbClr val="FF6600"/>
        </a:dk1>
        <a:lt1>
          <a:srgbClr val="FFFFFF"/>
        </a:lt1>
        <a:dk2>
          <a:srgbClr val="003366"/>
        </a:dk2>
        <a:lt2>
          <a:srgbClr val="FFFFFF"/>
        </a:lt2>
        <a:accent1>
          <a:srgbClr val="FF99FF"/>
        </a:accent1>
        <a:accent2>
          <a:srgbClr val="FFFF99"/>
        </a:accent2>
        <a:accent3>
          <a:srgbClr val="AAADB8"/>
        </a:accent3>
        <a:accent4>
          <a:srgbClr val="DADADA"/>
        </a:accent4>
        <a:accent5>
          <a:srgbClr val="FFCAFF"/>
        </a:accent5>
        <a:accent6>
          <a:srgbClr val="E7E78A"/>
        </a:accent6>
        <a:hlink>
          <a:srgbClr val="FF33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6">
        <a:dk1>
          <a:srgbClr val="000000"/>
        </a:dk1>
        <a:lt1>
          <a:srgbClr val="FFFFFF"/>
        </a:lt1>
        <a:dk2>
          <a:srgbClr val="993366"/>
        </a:dk2>
        <a:lt2>
          <a:srgbClr val="CCFFFF"/>
        </a:lt2>
        <a:accent1>
          <a:srgbClr val="CCECFF"/>
        </a:accent1>
        <a:accent2>
          <a:srgbClr val="FFFF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E7E78A"/>
        </a:accent6>
        <a:hlink>
          <a:srgbClr val="FFCCFF"/>
        </a:hlink>
        <a:folHlink>
          <a:srgbClr val="FF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Fireworks</Template>
  <TotalTime>401</TotalTime>
  <Words>204</Words>
  <Application>Microsoft Office PowerPoint</Application>
  <PresentationFormat>Экран (4:3)</PresentationFormat>
  <Paragraphs>87</Paragraphs>
  <Slides>32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8" baseType="lpstr">
      <vt:lpstr>Calibri</vt:lpstr>
      <vt:lpstr>Arial</vt:lpstr>
      <vt:lpstr>Arial Black</vt:lpstr>
      <vt:lpstr>Times New Roman</vt:lpstr>
      <vt:lpstr>Wingdings</vt:lpstr>
      <vt:lpstr>Салют</vt:lpstr>
      <vt:lpstr>Welcome! Добро пожаловать!</vt:lpstr>
      <vt:lpstr>Видео </vt:lpstr>
      <vt:lpstr>«Умницы   и умники»  «Smart and clever»</vt:lpstr>
      <vt:lpstr>I – тур: «Разминка АВС» «Warm ABC»</vt:lpstr>
      <vt:lpstr>Слайд 5</vt:lpstr>
      <vt:lpstr>II – тур: «Зоркий глаз» «Searching Eye»</vt:lpstr>
      <vt:lpstr>Слайд 7</vt:lpstr>
      <vt:lpstr>Слайд 8</vt:lpstr>
      <vt:lpstr>III – тур:  «Кто быстрее»  «Who quickly»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Видео </vt:lpstr>
      <vt:lpstr>Слайд 27</vt:lpstr>
      <vt:lpstr>Видео </vt:lpstr>
      <vt:lpstr>Видео </vt:lpstr>
      <vt:lpstr>Видео </vt:lpstr>
      <vt:lpstr>Слайд 31</vt:lpstr>
      <vt:lpstr>Слайд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«Умницы   и умники»</dc:title>
  <cp:lastModifiedBy>iru</cp:lastModifiedBy>
  <cp:revision>47</cp:revision>
  <dcterms:modified xsi:type="dcterms:W3CDTF">2018-03-22T10:25:32Z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322487837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D7.1.14</vt:lpwstr>
  </property>
</Properties>
</file>