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03" r:id="rId2"/>
    <p:sldId id="304" r:id="rId3"/>
    <p:sldId id="256" r:id="rId4"/>
    <p:sldId id="257" r:id="rId5"/>
    <p:sldId id="305" r:id="rId6"/>
    <p:sldId id="276" r:id="rId7"/>
    <p:sldId id="259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4" r:id="rId23"/>
    <p:sldId id="293" r:id="rId24"/>
    <p:sldId id="295" r:id="rId25"/>
    <p:sldId id="292" r:id="rId26"/>
    <p:sldId id="307" r:id="rId27"/>
    <p:sldId id="302" r:id="rId28"/>
    <p:sldId id="308" r:id="rId29"/>
    <p:sldId id="309" r:id="rId30"/>
    <p:sldId id="310" r:id="rId31"/>
    <p:sldId id="300" r:id="rId32"/>
    <p:sldId id="296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4915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49156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5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9158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4915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49160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49161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9162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9163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49164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49165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166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9167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49168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169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917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49171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172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9173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49174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175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9176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49177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178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9179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49180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181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9182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49183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184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9185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49186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187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9188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49189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190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9191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49192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193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9194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49195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196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9197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49198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199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9200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49201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202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9203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49204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205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9206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49207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208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9209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49210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211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9212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49213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214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9215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49216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217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9218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49219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220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9221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49222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223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9224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49225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226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9227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9228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49229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49230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231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9232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49233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234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9235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49236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237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9238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49239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240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9241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49242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243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9244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49245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246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9247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49248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249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9250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49251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252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9253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49254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255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9256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49257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258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9259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49260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261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49262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49263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49264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9265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9266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9267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9268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9269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9270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49271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49272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49273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74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75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76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77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78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79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80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81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82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83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84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85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286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928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928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9289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F5716B94-B25E-4173-80CF-3616CB4CCF4C}" type="datetimeFigureOut">
              <a:rPr lang="ru-RU"/>
              <a:pPr/>
              <a:t>22.03.2018</a:t>
            </a:fld>
            <a:endParaRPr lang="ru-RU"/>
          </a:p>
        </p:txBody>
      </p:sp>
      <p:sp>
        <p:nvSpPr>
          <p:cNvPr id="49290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9291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7B2353C-2708-4D82-A782-CC99B5921B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9981A2-F6FE-4C6D-8E9D-44AE785A52BC}" type="datetimeFigureOut">
              <a:rPr lang="ru-RU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87C20-660D-4906-9B2E-01CD014635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BFB73E-793E-4025-B1D4-BB6EF8E123B9}" type="datetimeFigureOut">
              <a:rPr lang="ru-RU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D8EA1-EBCE-421B-AE76-10518181FA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DCDD6B-1137-4F78-BD5E-75BB213BC70B}" type="datetimeFigureOut">
              <a:rPr lang="ru-RU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30FBE-71BE-4D53-94E0-08469947CB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2FFC6-2B6E-4255-BA12-4694B82A87D9}" type="datetimeFigureOut">
              <a:rPr lang="ru-RU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05C8C-EB75-40D0-8A10-E418F9BA24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B86475-AD71-46E9-9D2B-39C63B041619}" type="datetimeFigureOut">
              <a:rPr lang="ru-RU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5A440-ECE7-4F2A-B41B-B6B0A1ADEA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4B6A65-7C7A-4E09-A224-0F3437E690FB}" type="datetimeFigureOut">
              <a:rPr lang="ru-RU"/>
              <a:pPr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25F6E-7D4B-4B54-B0FA-7F75AB055E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A026DE-8BBD-474C-BE2B-5D4DECB725E0}" type="datetimeFigureOut">
              <a:rPr lang="ru-RU"/>
              <a:pPr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876AD-3C22-46AD-AD07-597B3F3E37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428CE9-91A3-4819-B901-67560F491897}" type="datetimeFigureOut">
              <a:rPr lang="ru-RU"/>
              <a:pPr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DF83A-CEC2-4444-86BF-6B5A8F3908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84939D-07F0-42BD-8AE9-100E383CE17F}" type="datetimeFigureOut">
              <a:rPr lang="ru-RU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3FAED-1CF0-4647-8995-49EF539755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5D0C9-F8A7-4AB0-9634-FDE57D9056CA}" type="datetimeFigureOut">
              <a:rPr lang="ru-RU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B3B8E-83B9-4ACC-8EF0-6B5BFBEF95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48131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48132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3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8134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48135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36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8137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4813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3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8140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48141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48142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143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8144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48145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4814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814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148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4814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815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151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4815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815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154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4815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815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157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4815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815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160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4816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816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163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4816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816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166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4816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816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169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4817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817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172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4817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817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175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4817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817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178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4817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818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181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4818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818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184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4818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818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187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4818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818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190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4819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819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193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4819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819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196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4819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819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199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4820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820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202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4820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820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205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4820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820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4820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820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48210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4821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821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213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4821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821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216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4821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821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219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4822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822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222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4822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822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225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4822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822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228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4822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823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231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4823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823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234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4823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823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237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4823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823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8240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4824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824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4824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44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4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4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4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4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4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50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51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5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5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5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55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5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57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5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5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6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6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6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6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264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826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266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26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0EE5CFF-1D9E-4075-A8E5-2198D3F06B80}" type="datetimeFigureOut">
              <a:rPr lang="ru-RU"/>
              <a:pPr/>
              <a:t>22.03.2018</a:t>
            </a:fld>
            <a:endParaRPr lang="ru-RU"/>
          </a:p>
        </p:txBody>
      </p:sp>
      <p:sp>
        <p:nvSpPr>
          <p:cNvPr id="4826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826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3574FA6-06F1-4D4D-8416-5EBC10197CC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2" descr="1288079926_120912364_1-D-12880799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/>
          <a:p>
            <a:r>
              <a:rPr lang="en-US" sz="9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r>
              <a:rPr lang="ru-RU" sz="9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9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Добро пожаловать!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2" descr="1288079926_120912364_1-D-12880799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4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Нам купили сладости,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4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Прыгаем от  радости.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4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А делить ириски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4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Будем по-английски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4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One, two, three</a:t>
            </a:r>
            <a:endParaRPr lang="ru-RU" sz="48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4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ru-RU" sz="4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ru-RU" sz="4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ru-RU" sz="4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4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Вышло каждому по-три.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4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выучить весь счет,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4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сад меня сестра зовет.</a:t>
            </a:r>
            <a:endParaRPr lang="ru-RU" sz="27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700" b="1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2" descr="1288079926_120912364_1-D-12880799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Рисунок 4" descr="0_955aa_3d2d14fe_ori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4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2"/>
          <p:cNvSpPr>
            <a:spLocks noGrp="1"/>
          </p:cNvSpPr>
          <p:nvPr>
            <p:ph idx="4294967295"/>
          </p:nvPr>
        </p:nvSpPr>
        <p:spPr>
          <a:xfrm>
            <a:off x="285750" y="785813"/>
            <a:ext cx="8401050" cy="534035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6000" b="1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Распускается тюльпан.</a:t>
            </a:r>
          </a:p>
          <a:p>
            <a:pPr>
              <a:buFontTx/>
              <a:buNone/>
            </a:pPr>
            <a:r>
              <a:rPr lang="ru-RU" sz="6000" b="1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Я считаю – </a:t>
            </a:r>
            <a:r>
              <a:rPr lang="ru-RU" sz="4400" b="1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это </a:t>
            </a:r>
          </a:p>
          <a:p>
            <a:pPr>
              <a:buFontTx/>
              <a:buNone/>
            </a:pPr>
            <a:r>
              <a:rPr lang="ru-RU" sz="7200" b="1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7200" b="1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ru-RU" sz="7200" b="1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b="1">
              <a:solidFill>
                <a:srgbClr val="00B05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2" descr="1288079926_120912364_1-D-12880799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Рисунок 4" descr="2250921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2"/>
          <p:cNvSpPr>
            <a:spLocks noGrp="1"/>
          </p:cNvSpPr>
          <p:nvPr>
            <p:ph idx="4294967295"/>
          </p:nvPr>
        </p:nvSpPr>
        <p:spPr>
          <a:xfrm>
            <a:off x="285750" y="1071563"/>
            <a:ext cx="8401050" cy="5054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6000" b="1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Вот и лилия в цвету.</a:t>
            </a:r>
          </a:p>
          <a:p>
            <a:pPr>
              <a:buFontTx/>
              <a:buNone/>
            </a:pPr>
            <a:r>
              <a:rPr lang="ru-RU" sz="6000" b="1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Это 2, а значит – </a:t>
            </a:r>
          </a:p>
          <a:p>
            <a:pPr>
              <a:buFontTx/>
              <a:buNone/>
            </a:pPr>
            <a:r>
              <a:rPr lang="ru-RU" sz="6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sz="6000" b="1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ru-RU" sz="6000" b="1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2" descr="1288079926_120912364_1-D-12880799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Рисунок 4" descr="gasmin_dlya_zagivleniya_porezov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2"/>
          <p:cNvSpPr>
            <a:spLocks noGrp="1"/>
          </p:cNvSpPr>
          <p:nvPr>
            <p:ph idx="4294967295"/>
          </p:nvPr>
        </p:nvSpPr>
        <p:spPr>
          <a:xfrm>
            <a:off x="214313" y="1285875"/>
            <a:ext cx="8929687" cy="484028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4800" b="1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Мне сестра кричит:</a:t>
            </a:r>
          </a:p>
          <a:p>
            <a:pPr>
              <a:buFontTx/>
              <a:buNone/>
            </a:pPr>
            <a:r>
              <a:rPr lang="ru-RU" sz="4800" b="1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Смотри, куст жасмина – это               </a:t>
            </a:r>
          </a:p>
          <a:p>
            <a:pPr>
              <a:buFontTx/>
              <a:buNone/>
            </a:pPr>
            <a:r>
              <a:rPr lang="ru-RU" sz="4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en-US" sz="4800" b="1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ru-RU" sz="4800" b="1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2" descr="1288079926_120912364_1-D-12880799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4" descr="f0afa734e9e1f60b5a2e5c7a787347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2"/>
          <p:cNvSpPr>
            <a:spLocks noGrp="1"/>
          </p:cNvSpPr>
          <p:nvPr>
            <p:ph idx="4294967295"/>
          </p:nvPr>
        </p:nvSpPr>
        <p:spPr>
          <a:xfrm>
            <a:off x="214313" y="1285875"/>
            <a:ext cx="8472487" cy="484028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6000" b="1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 деревья не забыли.</a:t>
            </a:r>
          </a:p>
          <a:p>
            <a:pPr>
              <a:buFontTx/>
              <a:buNone/>
            </a:pPr>
            <a:r>
              <a:rPr lang="ru-RU" sz="6000" b="1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Это будет </a:t>
            </a:r>
            <a:r>
              <a:rPr lang="en-US" sz="6000" b="1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four</a:t>
            </a:r>
            <a:r>
              <a:rPr lang="ru-RU" sz="6000" b="1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>
              <a:buFontTx/>
              <a:buNone/>
            </a:pPr>
            <a:r>
              <a:rPr lang="ru-RU" sz="6000" b="1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четыре.</a:t>
            </a:r>
          </a:p>
          <a:p>
            <a:pPr>
              <a:buFontTx/>
              <a:buNone/>
            </a:pPr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2" descr="1288079926_120912364_1-D-12880799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Рисунок 4" descr="sorta-siren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6000" b="1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Вот сирень в сторонке.</a:t>
            </a:r>
          </a:p>
          <a:p>
            <a:pPr>
              <a:buFontTx/>
              <a:buNone/>
            </a:pPr>
            <a:r>
              <a:rPr lang="ru-RU" sz="6000" b="1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en-US" sz="6000" b="1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five</a:t>
            </a:r>
            <a:r>
              <a:rPr lang="ru-RU" sz="6000" b="1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>
              <a:buFontTx/>
              <a:buNone/>
            </a:pPr>
            <a:r>
              <a:rPr lang="ru-RU" sz="6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6000" b="1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пятерка.</a:t>
            </a:r>
          </a:p>
          <a:p>
            <a:pPr>
              <a:buFontTx/>
              <a:buNone/>
            </a:pP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2" descr="1288079926_120912364_1-D-12880799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Рисунок 4" descr="vyirashhivanie-iris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6000" b="1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Под окном у нас ирис.</a:t>
            </a:r>
          </a:p>
          <a:p>
            <a:pPr>
              <a:buFontTx/>
              <a:buNone/>
            </a:pPr>
            <a:r>
              <a:rPr lang="ru-RU" sz="6000" b="1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Это шесть, а значит –</a:t>
            </a:r>
            <a:r>
              <a:rPr lang="ru-RU" sz="6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>
              <a:buFontTx/>
              <a:buNone/>
            </a:pPr>
            <a:r>
              <a:rPr lang="ru-RU" sz="6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6000" b="1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six</a:t>
            </a:r>
            <a:r>
              <a:rPr lang="ru-RU" sz="6000" b="1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2" descr="1288079926_120912364_1-D-12880799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Рисунок 4" descr="551105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2"/>
          <p:cNvSpPr>
            <a:spLocks noGrp="1"/>
          </p:cNvSpPr>
          <p:nvPr>
            <p:ph idx="4294967295"/>
          </p:nvPr>
        </p:nvSpPr>
        <p:spPr>
          <a:xfrm>
            <a:off x="214313" y="1214438"/>
            <a:ext cx="8929687" cy="4911725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4000" b="1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 моей рубашке вышиты ромашки.</a:t>
            </a:r>
          </a:p>
          <a:p>
            <a:pPr>
              <a:buFontTx/>
              <a:buNone/>
            </a:pPr>
            <a:r>
              <a:rPr lang="ru-RU" sz="4000" b="1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Посчитав, скажу я всем:</a:t>
            </a:r>
          </a:p>
          <a:p>
            <a:pPr>
              <a:buFontTx/>
              <a:buNone/>
            </a:pPr>
            <a:r>
              <a:rPr lang="ru-RU" sz="4000" b="1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Это, seven, то есть</a:t>
            </a:r>
          </a:p>
          <a:p>
            <a:pPr>
              <a:buFontTx/>
              <a:buNone/>
            </a:pP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4000" b="1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семь.</a:t>
            </a:r>
          </a:p>
          <a:p>
            <a:pPr>
              <a:buFontTx/>
              <a:buNone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2" descr="1288079926_120912364_1-D-12880799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Рисунок 4" descr="126286726_krapiv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2"/>
          <p:cNvSpPr>
            <a:spLocks noGrp="1"/>
          </p:cNvSpPr>
          <p:nvPr>
            <p:ph idx="4294967295"/>
          </p:nvPr>
        </p:nvSpPr>
        <p:spPr>
          <a:xfrm>
            <a:off x="0" y="1357313"/>
            <a:ext cx="9144000" cy="476885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4400" b="1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 подножья ивы выросла крапива.</a:t>
            </a:r>
          </a:p>
          <a:p>
            <a:pPr>
              <a:buFontTx/>
              <a:buNone/>
            </a:pPr>
            <a:r>
              <a:rPr lang="ru-RU" sz="4400" b="1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Хоть ее противней нет,</a:t>
            </a:r>
          </a:p>
          <a:p>
            <a:pPr>
              <a:buFontTx/>
              <a:buNone/>
            </a:pPr>
            <a:r>
              <a:rPr lang="ru-RU" sz="4400" b="1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Это восемь, или </a:t>
            </a:r>
          </a:p>
          <a:p>
            <a:pPr>
              <a:buFontTx/>
              <a:buNone/>
            </a:pPr>
            <a:r>
              <a:rPr 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eight</a:t>
            </a:r>
            <a:r>
              <a:rPr 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2" descr="1288079926_120912364_1-D-12880799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4" descr="10796_637c0d08ce7835d7a5581b0106d450fc.jp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001125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4400" b="1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Вот и пугало стоит, охраняет грядки.</a:t>
            </a:r>
          </a:p>
          <a:p>
            <a:pPr>
              <a:buFontTx/>
              <a:buNone/>
            </a:pPr>
            <a:r>
              <a:rPr lang="ru-RU" sz="4400" b="1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Очень страшное на вид, это </a:t>
            </a:r>
            <a:r>
              <a:rPr lang="en-US" sz="4400" b="1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nine</a:t>
            </a:r>
            <a:r>
              <a:rPr lang="ru-RU" sz="4400" b="1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>
              <a:buFontTx/>
              <a:buNone/>
            </a:pPr>
            <a: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4400" b="1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девятка.</a:t>
            </a:r>
          </a:p>
          <a:p>
            <a:pPr>
              <a:buFontTx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>
                <a:latin typeface="Arial" charset="0"/>
              </a:rPr>
              <a:t>Видео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2" descr="1288079926_120912364_1-D-12880799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Рисунок 4" descr="724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2"/>
          <p:cNvSpPr>
            <a:spLocks noGrp="1"/>
          </p:cNvSpPr>
          <p:nvPr>
            <p:ph idx="4294967295"/>
          </p:nvPr>
        </p:nvSpPr>
        <p:spPr>
          <a:xfrm>
            <a:off x="0" y="1428750"/>
            <a:ext cx="9144000" cy="469741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6000" b="1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Виноград растет у стен, </a:t>
            </a:r>
          </a:p>
          <a:p>
            <a:pPr>
              <a:buFontTx/>
              <a:buNone/>
            </a:pPr>
            <a:r>
              <a:rPr lang="ru-RU" sz="6000" b="1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Я считаю: десять – </a:t>
            </a:r>
          </a:p>
          <a:p>
            <a:pPr>
              <a:buFontTx/>
              <a:buNone/>
            </a:pPr>
            <a:r>
              <a:rPr lang="ru-RU" sz="5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6000" b="1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ten</a:t>
            </a:r>
            <a:r>
              <a:rPr lang="ru-RU" sz="6000" b="1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b="1">
              <a:solidFill>
                <a:srgbClr val="00B05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54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2" descr="1288079926_120912364_1-D-12880799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2"/>
          <p:cNvSpPr>
            <a:spLocks noGrp="1"/>
          </p:cNvSpPr>
          <p:nvPr>
            <p:ph idx="4294967295"/>
          </p:nvPr>
        </p:nvSpPr>
        <p:spPr>
          <a:xfrm>
            <a:off x="357188" y="1071563"/>
            <a:ext cx="8229600" cy="4525962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72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– тур: </a:t>
            </a:r>
            <a:endParaRPr lang="en-US" sz="7200" b="1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72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«Выбери цифру»</a:t>
            </a:r>
          </a:p>
          <a:p>
            <a:pPr algn="ctr">
              <a:buFontTx/>
              <a:buNone/>
            </a:pPr>
            <a:r>
              <a:rPr lang="ru-RU" sz="72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Choose figure</a:t>
            </a:r>
            <a:r>
              <a:rPr lang="ru-RU" sz="72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72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2" descr="1288079926_120912364_1-D-128807992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7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Рисунок 4" descr="5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5195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4294967295"/>
            <a:audi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7380288" y="5589588"/>
            <a:ext cx="609600" cy="6096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6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2" descr="1288079926_120912364_1-D-12880799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2"/>
          <p:cNvSpPr>
            <a:spLocks noGrp="1"/>
          </p:cNvSpPr>
          <p:nvPr>
            <p:ph idx="4294967295"/>
          </p:nvPr>
        </p:nvSpPr>
        <p:spPr>
          <a:xfrm>
            <a:off x="285750" y="1071563"/>
            <a:ext cx="8229600" cy="4525962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72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– тур: </a:t>
            </a:r>
            <a:endParaRPr lang="en-US" sz="7200" b="1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72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«Угадайка»</a:t>
            </a:r>
          </a:p>
          <a:p>
            <a:pPr algn="ctr">
              <a:buFontTx/>
              <a:buNone/>
            </a:pPr>
            <a:r>
              <a:rPr lang="ru-RU" sz="72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Guessing</a:t>
            </a:r>
            <a:r>
              <a:rPr lang="ru-RU" sz="72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2" descr="1288079926_120912364_1-D-128807992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7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Рисунок 4" descr="623-5-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64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4294967295"/>
            <a:audi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6953250" y="5541963"/>
            <a:ext cx="574675" cy="55403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0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2" descr="1288079926_120912364_1-D-12880799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Рисунок 4" descr="103178_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10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2"/>
          <p:cNvSpPr>
            <a:spLocks noGrp="1"/>
          </p:cNvSpPr>
          <p:nvPr>
            <p:ph idx="4294967295"/>
          </p:nvPr>
        </p:nvSpPr>
        <p:spPr>
          <a:xfrm>
            <a:off x="285750" y="1143000"/>
            <a:ext cx="8229600" cy="4525963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72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– тур: </a:t>
            </a:r>
            <a:endParaRPr lang="en-US" sz="7200" b="1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72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«Яркие краски»</a:t>
            </a:r>
          </a:p>
          <a:p>
            <a:pPr algn="ctr">
              <a:buFontTx/>
              <a:buNone/>
            </a:pPr>
            <a:r>
              <a:rPr lang="ru-RU" sz="72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Bright colors</a:t>
            </a:r>
            <a:r>
              <a:rPr lang="ru-RU" sz="72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>
                <a:latin typeface="Arial" charset="0"/>
              </a:rPr>
              <a:t>Видео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2" descr="1288079926_120912364_1-D-12880799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Рисунок 3" descr="radug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>
                <a:latin typeface="Arial" charset="0"/>
              </a:rPr>
              <a:t>Видео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>
                <a:latin typeface="Arial" charset="0"/>
              </a:rPr>
              <a:t>Видео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2" descr="1288079926_120912364_1-D-12880799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«Умницы   и умники» </a:t>
            </a:r>
            <a:r>
              <a:rPr lang="ru-RU" sz="660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6600" b="1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Smart and clever</a:t>
            </a:r>
            <a:r>
              <a:rPr lang="ru-RU" sz="660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>
                <a:latin typeface="Arial" charset="0"/>
              </a:rPr>
              <a:t>Видео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2" descr="1288079926_120912364_1-D-12880799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2"/>
          <p:cNvSpPr>
            <a:spLocks noGrp="1"/>
          </p:cNvSpPr>
          <p:nvPr>
            <p:ph idx="4294967295"/>
          </p:nvPr>
        </p:nvSpPr>
        <p:spPr>
          <a:xfrm>
            <a:off x="357188" y="714375"/>
            <a:ext cx="8329612" cy="5411788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ru-RU" sz="96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Всем спасибо! </a:t>
            </a:r>
            <a:r>
              <a:rPr lang="en-US" sz="96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you!</a:t>
            </a:r>
            <a:endParaRPr lang="ru-RU" sz="9600" b="1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Рисунок 2" descr="1288079926_120912364_1-D-12880799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 rot="19548341">
            <a:off x="4692375" y="1163040"/>
            <a:ext cx="3888432" cy="13681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Доброта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Kindness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 rot="5400000">
            <a:off x="2668918" y="688612"/>
            <a:ext cx="3888432" cy="13681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Любовь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Love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 rot="1819286">
            <a:off x="793749" y="1388005"/>
            <a:ext cx="3888432" cy="136815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Уважение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Respect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 rot="20425189">
            <a:off x="546100" y="3327400"/>
            <a:ext cx="3887788" cy="1366838"/>
          </a:xfrm>
          <a:prstGeom prst="ellipse">
            <a:avLst/>
          </a:prstGeom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Тепло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Heat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 rot="17042323">
            <a:off x="2262853" y="4511259"/>
            <a:ext cx="3888432" cy="13681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Радость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Gladness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 rot="2308535">
            <a:off x="4545440" y="4338077"/>
            <a:ext cx="3888432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Милосердие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Mercy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 rot="21316516">
            <a:off x="5378450" y="2586038"/>
            <a:ext cx="3887788" cy="136683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Красота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Beauty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63938" y="2492375"/>
            <a:ext cx="2087562" cy="187325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Мир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World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2" descr="1288079926_120912364_1-D-12880799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500" y="2071688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80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– тур: «Разминка АВС» «</a:t>
            </a:r>
            <a:r>
              <a:rPr lang="en-US" sz="80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Warm ABC</a:t>
            </a:r>
            <a:r>
              <a:rPr lang="ru-RU" sz="80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2" descr="1288079926_120912364_1-D-128807992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7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3" descr="1_52553b8ba200d52553b8ba204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380288" y="62214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2" descr="1288079926_120912364_1-D-12880799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500" y="2071688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88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– тур: «Зоркий глаз»</a:t>
            </a:r>
            <a:r>
              <a:rPr lang="en-US" sz="8800"/>
              <a:t> </a:t>
            </a:r>
            <a:r>
              <a:rPr lang="ru-RU" sz="88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88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Searching Eye</a:t>
            </a:r>
            <a:r>
              <a:rPr lang="ru-RU" sz="88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2" descr="1288079926_120912364_1-D-12880799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675" y="0"/>
            <a:ext cx="927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142875" y="2000250"/>
          <a:ext cx="8786813" cy="2714625"/>
        </p:xfrm>
        <a:graphic>
          <a:graphicData uri="http://schemas.openxmlformats.org/drawingml/2006/table">
            <a:tbl>
              <a:tblPr/>
              <a:tblGrid>
                <a:gridCol w="1098550"/>
                <a:gridCol w="1098550"/>
                <a:gridCol w="1098550"/>
                <a:gridCol w="1096963"/>
                <a:gridCol w="1098550"/>
                <a:gridCol w="1098550"/>
                <a:gridCol w="1098550"/>
                <a:gridCol w="1098550"/>
              </a:tblGrid>
              <a:tr h="271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2" descr="1288079926_120912364_1-D-12880799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14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Alphabet</a:t>
            </a:r>
            <a:endParaRPr lang="ru-RU" sz="140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2" descr="1288079926_120912364_1-D-12880799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500" y="2071688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96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– тур: </a:t>
            </a:r>
            <a:br>
              <a:rPr lang="ru-RU" sz="96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8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«Кто быстрее»</a:t>
            </a:r>
            <a:br>
              <a:rPr lang="ru-RU" sz="88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8800"/>
              <a:t> </a:t>
            </a:r>
            <a:r>
              <a:rPr lang="ru-RU" sz="88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88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Who quickly</a:t>
            </a:r>
            <a:r>
              <a:rPr lang="ru-RU" sz="88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9600" b="1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Arial"/>
      </a:majorFont>
      <a:minorFont>
        <a:latin typeface="Arial Blac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401</TotalTime>
  <Words>204</Words>
  <Application>Microsoft Office PowerPoint</Application>
  <PresentationFormat>Экран (4:3)</PresentationFormat>
  <Paragraphs>87</Paragraphs>
  <Slides>32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Calibri</vt:lpstr>
      <vt:lpstr>Arial</vt:lpstr>
      <vt:lpstr>Arial Black</vt:lpstr>
      <vt:lpstr>Times New Roman</vt:lpstr>
      <vt:lpstr>Wingdings</vt:lpstr>
      <vt:lpstr>Салют</vt:lpstr>
      <vt:lpstr>Welcome! Добро пожаловать!</vt:lpstr>
      <vt:lpstr>Видео </vt:lpstr>
      <vt:lpstr>«Умницы   и умники»  «Smart and clever»</vt:lpstr>
      <vt:lpstr>I – тур: «Разминка АВС» «Warm ABC»</vt:lpstr>
      <vt:lpstr>Слайд 5</vt:lpstr>
      <vt:lpstr>II – тур: «Зоркий глаз» «Searching Eye»</vt:lpstr>
      <vt:lpstr>Слайд 7</vt:lpstr>
      <vt:lpstr>Слайд 8</vt:lpstr>
      <vt:lpstr>III – тур:  «Кто быстрее»  «Who quickly»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Видео </vt:lpstr>
      <vt:lpstr>Слайд 27</vt:lpstr>
      <vt:lpstr>Видео </vt:lpstr>
      <vt:lpstr>Видео </vt:lpstr>
      <vt:lpstr>Видео 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«Умницы   и умники»</dc:title>
  <cp:lastModifiedBy>iru</cp:lastModifiedBy>
  <cp:revision>47</cp:revision>
  <dcterms:modified xsi:type="dcterms:W3CDTF">2018-03-22T10:25:32Z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322487837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D7.1.14</vt:lpwstr>
  </property>
</Properties>
</file>